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4"/>
  </p:sldMasterIdLst>
  <p:notesMasterIdLst>
    <p:notesMasterId r:id="rId65"/>
  </p:notesMasterIdLst>
  <p:handoutMasterIdLst>
    <p:handoutMasterId r:id="rId66"/>
  </p:handoutMasterIdLst>
  <p:sldIdLst>
    <p:sldId id="378" r:id="rId5"/>
    <p:sldId id="387" r:id="rId6"/>
    <p:sldId id="391" r:id="rId7"/>
    <p:sldId id="410" r:id="rId8"/>
    <p:sldId id="392" r:id="rId9"/>
    <p:sldId id="393" r:id="rId10"/>
    <p:sldId id="411" r:id="rId11"/>
    <p:sldId id="412" r:id="rId12"/>
    <p:sldId id="388" r:id="rId13"/>
    <p:sldId id="390" r:id="rId14"/>
    <p:sldId id="395" r:id="rId15"/>
    <p:sldId id="414" r:id="rId16"/>
    <p:sldId id="417" r:id="rId17"/>
    <p:sldId id="424" r:id="rId18"/>
    <p:sldId id="418" r:id="rId19"/>
    <p:sldId id="457" r:id="rId20"/>
    <p:sldId id="386" r:id="rId21"/>
    <p:sldId id="394" r:id="rId22"/>
    <p:sldId id="413" r:id="rId23"/>
    <p:sldId id="415" r:id="rId24"/>
    <p:sldId id="425" r:id="rId25"/>
    <p:sldId id="422" r:id="rId26"/>
    <p:sldId id="423" r:id="rId27"/>
    <p:sldId id="427" r:id="rId28"/>
    <p:sldId id="416" r:id="rId29"/>
    <p:sldId id="430" r:id="rId30"/>
    <p:sldId id="426" r:id="rId31"/>
    <p:sldId id="458" r:id="rId32"/>
    <p:sldId id="428" r:id="rId33"/>
    <p:sldId id="429" r:id="rId34"/>
    <p:sldId id="431" r:id="rId35"/>
    <p:sldId id="432" r:id="rId36"/>
    <p:sldId id="433" r:id="rId37"/>
    <p:sldId id="434" r:id="rId38"/>
    <p:sldId id="397" r:id="rId39"/>
    <p:sldId id="436" r:id="rId40"/>
    <p:sldId id="438" r:id="rId41"/>
    <p:sldId id="437" r:id="rId42"/>
    <p:sldId id="439" r:id="rId43"/>
    <p:sldId id="441" r:id="rId44"/>
    <p:sldId id="440" r:id="rId45"/>
    <p:sldId id="442" r:id="rId46"/>
    <p:sldId id="443" r:id="rId47"/>
    <p:sldId id="444" r:id="rId48"/>
    <p:sldId id="445" r:id="rId49"/>
    <p:sldId id="446" r:id="rId50"/>
    <p:sldId id="447" r:id="rId51"/>
    <p:sldId id="448" r:id="rId52"/>
    <p:sldId id="450" r:id="rId53"/>
    <p:sldId id="451" r:id="rId54"/>
    <p:sldId id="419" r:id="rId55"/>
    <p:sldId id="420" r:id="rId56"/>
    <p:sldId id="452" r:id="rId57"/>
    <p:sldId id="453" r:id="rId58"/>
    <p:sldId id="400" r:id="rId59"/>
    <p:sldId id="454" r:id="rId60"/>
    <p:sldId id="455" r:id="rId61"/>
    <p:sldId id="456" r:id="rId62"/>
    <p:sldId id="399" r:id="rId63"/>
    <p:sldId id="385" r:id="rId64"/>
  </p:sldIdLst>
  <p:sldSz cx="12192000" cy="6858000"/>
  <p:notesSz cx="6953250" cy="100155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286AF922-D633-4EF3-98D2-8DD3CC8C4F16}">
          <p14:sldIdLst>
            <p14:sldId id="378"/>
          </p14:sldIdLst>
        </p14:section>
        <p14:section name="Introduction" id="{C5A31480-CA45-48C9-9820-7994B24290C8}">
          <p14:sldIdLst>
            <p14:sldId id="387"/>
            <p14:sldId id="391"/>
            <p14:sldId id="410"/>
            <p14:sldId id="392"/>
            <p14:sldId id="393"/>
            <p14:sldId id="411"/>
            <p14:sldId id="412"/>
            <p14:sldId id="388"/>
            <p14:sldId id="390"/>
            <p14:sldId id="395"/>
            <p14:sldId id="414"/>
            <p14:sldId id="417"/>
            <p14:sldId id="424"/>
            <p14:sldId id="418"/>
            <p14:sldId id="457"/>
            <p14:sldId id="386"/>
            <p14:sldId id="394"/>
            <p14:sldId id="413"/>
            <p14:sldId id="415"/>
            <p14:sldId id="425"/>
            <p14:sldId id="422"/>
            <p14:sldId id="423"/>
            <p14:sldId id="427"/>
            <p14:sldId id="416"/>
            <p14:sldId id="430"/>
            <p14:sldId id="426"/>
            <p14:sldId id="458"/>
          </p14:sldIdLst>
        </p14:section>
        <p14:section name="Programming test" id="{92C3F40F-08E6-4992-B6D4-9AAE628E7935}">
          <p14:sldIdLst>
            <p14:sldId id="428"/>
            <p14:sldId id="429"/>
            <p14:sldId id="431"/>
            <p14:sldId id="432"/>
            <p14:sldId id="433"/>
            <p14:sldId id="434"/>
            <p14:sldId id="397"/>
            <p14:sldId id="436"/>
            <p14:sldId id="438"/>
            <p14:sldId id="437"/>
            <p14:sldId id="439"/>
            <p14:sldId id="441"/>
            <p14:sldId id="440"/>
            <p14:sldId id="442"/>
            <p14:sldId id="443"/>
            <p14:sldId id="444"/>
            <p14:sldId id="445"/>
            <p14:sldId id="446"/>
            <p14:sldId id="447"/>
            <p14:sldId id="448"/>
            <p14:sldId id="450"/>
            <p14:sldId id="451"/>
            <p14:sldId id="419"/>
            <p14:sldId id="420"/>
            <p14:sldId id="452"/>
            <p14:sldId id="453"/>
            <p14:sldId id="400"/>
            <p14:sldId id="454"/>
            <p14:sldId id="455"/>
            <p14:sldId id="456"/>
            <p14:sldId id="399"/>
          </p14:sldIdLst>
        </p14:section>
        <p14:section name="Feedback" id="{89106D2D-3BCB-4759-803A-6D19F75AFBED}">
          <p14:sldIdLst>
            <p14:sldId id="3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EECD5E0-59DE-6389-CA48-56DE49CFA16F}" name="Tozadore, Daniel" initials="TD" userId="S::ucacdto@ucl.ac.uk::86bd54ca-3c53-4579-a390-d87d22667403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imon Julier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6E6E6"/>
    <a:srgbClr val="009999"/>
    <a:srgbClr val="DADADA"/>
    <a:srgbClr val="EAEAEA"/>
    <a:srgbClr val="CDCDCD"/>
    <a:srgbClr val="3333CC"/>
    <a:srgbClr val="C1D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65235E-515F-46E4-936F-C9EA78D30B08}" v="181" dt="2026-01-12T11:40:42.0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709" autoAdjust="0"/>
  </p:normalViewPr>
  <p:slideViewPr>
    <p:cSldViewPr snapToGrid="0">
      <p:cViewPr varScale="1">
        <p:scale>
          <a:sx n="99" d="100"/>
          <a:sy n="99" d="100"/>
        </p:scale>
        <p:origin x="472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404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handoutMaster" Target="handoutMasters/handoutMaster1.xml"/><Relationship Id="rId74" Type="http://schemas.microsoft.com/office/2018/10/relationships/authors" Target="author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commentAuthors" Target="commentAuthor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notesMaster" Target="notesMasters/notesMaster1.xml"/><Relationship Id="rId73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7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zadore, Daniel" userId="86bd54ca-3c53-4579-a390-d87d22667403" providerId="ADAL" clId="{C9FE605E-902E-4C11-8376-52942E71793F}"/>
    <pc:docChg chg="undo redo custSel addSld delSld modSld sldOrd addSection delSection modSection">
      <pc:chgData name="Tozadore, Daniel" userId="86bd54ca-3c53-4579-a390-d87d22667403" providerId="ADAL" clId="{C9FE605E-902E-4C11-8376-52942E71793F}" dt="2026-01-12T11:40:48.814" v="8901" actId="1076"/>
      <pc:docMkLst>
        <pc:docMk/>
      </pc:docMkLst>
      <pc:sldChg chg="modSp mod">
        <pc:chgData name="Tozadore, Daniel" userId="86bd54ca-3c53-4579-a390-d87d22667403" providerId="ADAL" clId="{C9FE605E-902E-4C11-8376-52942E71793F}" dt="2026-01-10T19:50:10.634" v="2541" actId="20577"/>
        <pc:sldMkLst>
          <pc:docMk/>
          <pc:sldMk cId="2714156039" sldId="378"/>
        </pc:sldMkLst>
        <pc:spChg chg="mod">
          <ac:chgData name="Tozadore, Daniel" userId="86bd54ca-3c53-4579-a390-d87d22667403" providerId="ADAL" clId="{C9FE605E-902E-4C11-8376-52942E71793F}" dt="2026-01-10T19:50:10.634" v="2541" actId="20577"/>
          <ac:spMkLst>
            <pc:docMk/>
            <pc:sldMk cId="2714156039" sldId="378"/>
            <ac:spMk id="2" creationId="{EA642228-5809-EEAB-8605-268B155308E9}"/>
          </ac:spMkLst>
        </pc:spChg>
      </pc:sldChg>
      <pc:sldChg chg="addSp delSp modSp new mod">
        <pc:chgData name="Tozadore, Daniel" userId="86bd54ca-3c53-4579-a390-d87d22667403" providerId="ADAL" clId="{C9FE605E-902E-4C11-8376-52942E71793F}" dt="2026-01-11T17:01:37.979" v="8485" actId="1076"/>
        <pc:sldMkLst>
          <pc:docMk/>
          <pc:sldMk cId="2728360841" sldId="385"/>
        </pc:sldMkLst>
        <pc:spChg chg="del">
          <ac:chgData name="Tozadore, Daniel" userId="86bd54ca-3c53-4579-a390-d87d22667403" providerId="ADAL" clId="{C9FE605E-902E-4C11-8376-52942E71793F}" dt="2026-01-11T17:00:04.860" v="8359"/>
          <ac:spMkLst>
            <pc:docMk/>
            <pc:sldMk cId="2728360841" sldId="385"/>
            <ac:spMk id="2" creationId="{B96207B0-7944-984D-F9EF-0F4621260918}"/>
          </ac:spMkLst>
        </pc:spChg>
        <pc:spChg chg="del">
          <ac:chgData name="Tozadore, Daniel" userId="86bd54ca-3c53-4579-a390-d87d22667403" providerId="ADAL" clId="{C9FE605E-902E-4C11-8376-52942E71793F}" dt="2026-01-11T17:00:02.465" v="8358" actId="478"/>
          <ac:spMkLst>
            <pc:docMk/>
            <pc:sldMk cId="2728360841" sldId="385"/>
            <ac:spMk id="3" creationId="{B9838BCF-1B27-AFC8-91CC-99E0CA9E0ED5}"/>
          </ac:spMkLst>
        </pc:spChg>
        <pc:spChg chg="mod">
          <ac:chgData name="Tozadore, Daniel" userId="86bd54ca-3c53-4579-a390-d87d22667403" providerId="ADAL" clId="{C9FE605E-902E-4C11-8376-52942E71793F}" dt="2026-01-11T17:00:25.291" v="8399" actId="20577"/>
          <ac:spMkLst>
            <pc:docMk/>
            <pc:sldMk cId="2728360841" sldId="385"/>
            <ac:spMk id="4" creationId="{369F1DF5-4B4F-FCE2-EEEB-B37972778488}"/>
          </ac:spMkLst>
        </pc:spChg>
        <pc:spChg chg="add mod">
          <ac:chgData name="Tozadore, Daniel" userId="86bd54ca-3c53-4579-a390-d87d22667403" providerId="ADAL" clId="{C9FE605E-902E-4C11-8376-52942E71793F}" dt="2026-01-11T17:01:32.171" v="8484" actId="20577"/>
          <ac:spMkLst>
            <pc:docMk/>
            <pc:sldMk cId="2728360841" sldId="385"/>
            <ac:spMk id="7" creationId="{2B24A636-BA2B-E554-1627-4CB060EB402B}"/>
          </ac:spMkLst>
        </pc:spChg>
        <pc:spChg chg="add mod">
          <ac:chgData name="Tozadore, Daniel" userId="86bd54ca-3c53-4579-a390-d87d22667403" providerId="ADAL" clId="{C9FE605E-902E-4C11-8376-52942E71793F}" dt="2026-01-11T17:01:37.979" v="8485" actId="1076"/>
          <ac:spMkLst>
            <pc:docMk/>
            <pc:sldMk cId="2728360841" sldId="385"/>
            <ac:spMk id="8" creationId="{E1621DD9-C858-A51D-7F03-6D8BED78E8CB}"/>
          </ac:spMkLst>
        </pc:spChg>
        <pc:spChg chg="add mod">
          <ac:chgData name="Tozadore, Daniel" userId="86bd54ca-3c53-4579-a390-d87d22667403" providerId="ADAL" clId="{C9FE605E-902E-4C11-8376-52942E71793F}" dt="2026-01-11T17:01:08.561" v="8482"/>
          <ac:spMkLst>
            <pc:docMk/>
            <pc:sldMk cId="2728360841" sldId="385"/>
            <ac:spMk id="9" creationId="{716A35E5-F6ED-0AFE-07C1-39AE417A9622}"/>
          </ac:spMkLst>
        </pc:spChg>
        <pc:picChg chg="add mod">
          <ac:chgData name="Tozadore, Daniel" userId="86bd54ca-3c53-4579-a390-d87d22667403" providerId="ADAL" clId="{C9FE605E-902E-4C11-8376-52942E71793F}" dt="2026-01-11T17:00:18.590" v="8365" actId="1076"/>
          <ac:picMkLst>
            <pc:docMk/>
            <pc:sldMk cId="2728360841" sldId="385"/>
            <ac:picMk id="6" creationId="{DB2D85D9-DD79-A330-5D8F-E81193FAF768}"/>
          </ac:picMkLst>
        </pc:picChg>
        <pc:picChg chg="add del mod">
          <ac:chgData name="Tozadore, Daniel" userId="86bd54ca-3c53-4579-a390-d87d22667403" providerId="ADAL" clId="{C9FE605E-902E-4C11-8376-52942E71793F}" dt="2026-01-11T17:00:13.661" v="8363" actId="478"/>
          <ac:picMkLst>
            <pc:docMk/>
            <pc:sldMk cId="2728360841" sldId="385"/>
            <ac:picMk id="13314" creationId="{5C1B1F09-14E2-C1B8-F5AF-27AC8873A557}"/>
          </ac:picMkLst>
        </pc:picChg>
      </pc:sldChg>
      <pc:sldChg chg="addSp delSp modSp new mod">
        <pc:chgData name="Tozadore, Daniel" userId="86bd54ca-3c53-4579-a390-d87d22667403" providerId="ADAL" clId="{C9FE605E-902E-4C11-8376-52942E71793F}" dt="2026-01-11T18:21:08.819" v="8508" actId="1076"/>
        <pc:sldMkLst>
          <pc:docMk/>
          <pc:sldMk cId="4210969938" sldId="386"/>
        </pc:sldMkLst>
        <pc:spChg chg="mod">
          <ac:chgData name="Tozadore, Daniel" userId="86bd54ca-3c53-4579-a390-d87d22667403" providerId="ADAL" clId="{C9FE605E-902E-4C11-8376-52942E71793F}" dt="2026-01-05T19:07:53.564" v="45" actId="20577"/>
          <ac:spMkLst>
            <pc:docMk/>
            <pc:sldMk cId="4210969938" sldId="386"/>
            <ac:spMk id="2" creationId="{4F5415BD-D446-3270-6FC2-46BE1E7702DE}"/>
          </ac:spMkLst>
        </pc:spChg>
        <pc:spChg chg="add mod">
          <ac:chgData name="Tozadore, Daniel" userId="86bd54ca-3c53-4579-a390-d87d22667403" providerId="ADAL" clId="{C9FE605E-902E-4C11-8376-52942E71793F}" dt="2026-01-11T18:21:08.819" v="8508" actId="1076"/>
          <ac:spMkLst>
            <pc:docMk/>
            <pc:sldMk cId="4210969938" sldId="386"/>
            <ac:spMk id="6" creationId="{0CE74254-3D2E-C49B-D66D-2823A31F30C3}"/>
          </ac:spMkLst>
        </pc:spChg>
        <pc:spChg chg="add mod">
          <ac:chgData name="Tozadore, Daniel" userId="86bd54ca-3c53-4579-a390-d87d22667403" providerId="ADAL" clId="{C9FE605E-902E-4C11-8376-52942E71793F}" dt="2026-01-11T11:58:46.422" v="3807" actId="207"/>
          <ac:spMkLst>
            <pc:docMk/>
            <pc:sldMk cId="4210969938" sldId="386"/>
            <ac:spMk id="7" creationId="{3081BE65-3871-2233-6A24-BB278A1BB6BF}"/>
          </ac:spMkLst>
        </pc:spChg>
        <pc:spChg chg="add mod">
          <ac:chgData name="Tozadore, Daniel" userId="86bd54ca-3c53-4579-a390-d87d22667403" providerId="ADAL" clId="{C9FE605E-902E-4C11-8376-52942E71793F}" dt="2026-01-10T20:48:38.092" v="3023" actId="14100"/>
          <ac:spMkLst>
            <pc:docMk/>
            <pc:sldMk cId="4210969938" sldId="386"/>
            <ac:spMk id="9" creationId="{590472E5-6B4C-9CE8-12F5-650150CA37D9}"/>
          </ac:spMkLst>
        </pc:spChg>
      </pc:sldChg>
      <pc:sldChg chg="addSp delSp modSp new mod ord">
        <pc:chgData name="Tozadore, Daniel" userId="86bd54ca-3c53-4579-a390-d87d22667403" providerId="ADAL" clId="{C9FE605E-902E-4C11-8376-52942E71793F}" dt="2026-01-05T19:18:24.463" v="74" actId="1076"/>
        <pc:sldMkLst>
          <pc:docMk/>
          <pc:sldMk cId="3490559604" sldId="387"/>
        </pc:sldMkLst>
        <pc:spChg chg="mod">
          <ac:chgData name="Tozadore, Daniel" userId="86bd54ca-3c53-4579-a390-d87d22667403" providerId="ADAL" clId="{C9FE605E-902E-4C11-8376-52942E71793F}" dt="2026-01-05T19:17:05.674" v="70" actId="20577"/>
          <ac:spMkLst>
            <pc:docMk/>
            <pc:sldMk cId="3490559604" sldId="387"/>
            <ac:spMk id="2" creationId="{1610EE7E-5383-423F-4E5F-0119CB5041EB}"/>
          </ac:spMkLst>
        </pc:spChg>
        <pc:picChg chg="add mod">
          <ac:chgData name="Tozadore, Daniel" userId="86bd54ca-3c53-4579-a390-d87d22667403" providerId="ADAL" clId="{C9FE605E-902E-4C11-8376-52942E71793F}" dt="2026-01-05T19:18:24.463" v="74" actId="1076"/>
          <ac:picMkLst>
            <pc:docMk/>
            <pc:sldMk cId="3490559604" sldId="387"/>
            <ac:picMk id="6" creationId="{A36E7FB8-3277-EE09-CB4E-2F19B2B9599B}"/>
          </ac:picMkLst>
        </pc:picChg>
      </pc:sldChg>
      <pc:sldChg chg="addSp delSp modSp new mod">
        <pc:chgData name="Tozadore, Daniel" userId="86bd54ca-3c53-4579-a390-d87d22667403" providerId="ADAL" clId="{C9FE605E-902E-4C11-8376-52942E71793F}" dt="2026-01-05T19:31:57.205" v="145" actId="478"/>
        <pc:sldMkLst>
          <pc:docMk/>
          <pc:sldMk cId="2326266320" sldId="388"/>
        </pc:sldMkLst>
        <pc:spChg chg="mod">
          <ac:chgData name="Tozadore, Daniel" userId="86bd54ca-3c53-4579-a390-d87d22667403" providerId="ADAL" clId="{C9FE605E-902E-4C11-8376-52942E71793F}" dt="2026-01-05T19:23:20.783" v="115" actId="115"/>
          <ac:spMkLst>
            <pc:docMk/>
            <pc:sldMk cId="2326266320" sldId="388"/>
            <ac:spMk id="2" creationId="{FF3A254D-61B4-EC9C-CAF0-0E2CF5F3F1F3}"/>
          </ac:spMkLst>
        </pc:spChg>
        <pc:picChg chg="add mod">
          <ac:chgData name="Tozadore, Daniel" userId="86bd54ca-3c53-4579-a390-d87d22667403" providerId="ADAL" clId="{C9FE605E-902E-4C11-8376-52942E71793F}" dt="2026-01-05T19:31:55.124" v="144"/>
          <ac:picMkLst>
            <pc:docMk/>
            <pc:sldMk cId="2326266320" sldId="388"/>
            <ac:picMk id="9" creationId="{EF7A035D-3EA4-155D-7BB4-A544ED4B3889}"/>
          </ac:picMkLst>
        </pc:picChg>
      </pc:sldChg>
      <pc:sldChg chg="addSp modSp add mod">
        <pc:chgData name="Tozadore, Daniel" userId="86bd54ca-3c53-4579-a390-d87d22667403" providerId="ADAL" clId="{C9FE605E-902E-4C11-8376-52942E71793F}" dt="2026-01-10T20:49:17.840" v="3083" actId="1076"/>
        <pc:sldMkLst>
          <pc:docMk/>
          <pc:sldMk cId="619697062" sldId="390"/>
        </pc:sldMkLst>
        <pc:spChg chg="add mod">
          <ac:chgData name="Tozadore, Daniel" userId="86bd54ca-3c53-4579-a390-d87d22667403" providerId="ADAL" clId="{C9FE605E-902E-4C11-8376-52942E71793F}" dt="2026-01-10T20:49:17.840" v="3083" actId="1076"/>
          <ac:spMkLst>
            <pc:docMk/>
            <pc:sldMk cId="619697062" sldId="390"/>
            <ac:spMk id="4" creationId="{17DE03F8-4EE2-20C0-C671-1E30BBB968A8}"/>
          </ac:spMkLst>
        </pc:spChg>
        <pc:picChg chg="mod">
          <ac:chgData name="Tozadore, Daniel" userId="86bd54ca-3c53-4579-a390-d87d22667403" providerId="ADAL" clId="{C9FE605E-902E-4C11-8376-52942E71793F}" dt="2026-01-05T19:31:38.340" v="140" actId="1076"/>
          <ac:picMkLst>
            <pc:docMk/>
            <pc:sldMk cId="619697062" sldId="390"/>
            <ac:picMk id="7" creationId="{DC44BEBE-96E9-1738-9B9A-71E6F60E3B9C}"/>
          </ac:picMkLst>
        </pc:picChg>
        <pc:picChg chg="mod modCrop">
          <ac:chgData name="Tozadore, Daniel" userId="86bd54ca-3c53-4579-a390-d87d22667403" providerId="ADAL" clId="{C9FE605E-902E-4C11-8376-52942E71793F}" dt="2026-01-05T19:31:33.521" v="139" actId="18131"/>
          <ac:picMkLst>
            <pc:docMk/>
            <pc:sldMk cId="619697062" sldId="390"/>
            <ac:picMk id="8" creationId="{96C4748B-84F2-47D5-6196-E19548D1AAF5}"/>
          </ac:picMkLst>
        </pc:picChg>
      </pc:sldChg>
      <pc:sldChg chg="addSp modSp add mod">
        <pc:chgData name="Tozadore, Daniel" userId="86bd54ca-3c53-4579-a390-d87d22667403" providerId="ADAL" clId="{C9FE605E-902E-4C11-8376-52942E71793F}" dt="2026-01-10T19:51:05.693" v="2551" actId="1076"/>
        <pc:sldMkLst>
          <pc:docMk/>
          <pc:sldMk cId="1340977051" sldId="391"/>
        </pc:sldMkLst>
        <pc:spChg chg="add mod">
          <ac:chgData name="Tozadore, Daniel" userId="86bd54ca-3c53-4579-a390-d87d22667403" providerId="ADAL" clId="{C9FE605E-902E-4C11-8376-52942E71793F}" dt="2026-01-10T19:51:05.693" v="2551" actId="1076"/>
          <ac:spMkLst>
            <pc:docMk/>
            <pc:sldMk cId="1340977051" sldId="391"/>
            <ac:spMk id="4" creationId="{64A4730D-CA55-5659-71CC-BC25549243AA}"/>
          </ac:spMkLst>
        </pc:spChg>
      </pc:sldChg>
      <pc:sldChg chg="addSp delSp modSp add mod">
        <pc:chgData name="Tozadore, Daniel" userId="86bd54ca-3c53-4579-a390-d87d22667403" providerId="ADAL" clId="{C9FE605E-902E-4C11-8376-52942E71793F}" dt="2026-01-10T20:43:53.730" v="2919" actId="1076"/>
        <pc:sldMkLst>
          <pc:docMk/>
          <pc:sldMk cId="1997304181" sldId="392"/>
        </pc:sldMkLst>
        <pc:spChg chg="mod">
          <ac:chgData name="Tozadore, Daniel" userId="86bd54ca-3c53-4579-a390-d87d22667403" providerId="ADAL" clId="{C9FE605E-902E-4C11-8376-52942E71793F}" dt="2026-01-10T20:41:58.888" v="2881" actId="1076"/>
          <ac:spMkLst>
            <pc:docMk/>
            <pc:sldMk cId="1997304181" sldId="392"/>
            <ac:spMk id="4" creationId="{20657FC0-E3B8-5A18-26EA-7C074DE7EB8F}"/>
          </ac:spMkLst>
        </pc:spChg>
        <pc:spChg chg="add mod">
          <ac:chgData name="Tozadore, Daniel" userId="86bd54ca-3c53-4579-a390-d87d22667403" providerId="ADAL" clId="{C9FE605E-902E-4C11-8376-52942E71793F}" dt="2026-01-10T20:43:53.730" v="2919" actId="1076"/>
          <ac:spMkLst>
            <pc:docMk/>
            <pc:sldMk cId="1997304181" sldId="392"/>
            <ac:spMk id="7" creationId="{5955D835-F6F5-1698-9323-0CD271A8DB4E}"/>
          </ac:spMkLst>
        </pc:spChg>
      </pc:sldChg>
      <pc:sldChg chg="delSp modSp add mod ord">
        <pc:chgData name="Tozadore, Daniel" userId="86bd54ca-3c53-4579-a390-d87d22667403" providerId="ADAL" clId="{C9FE605E-902E-4C11-8376-52942E71793F}" dt="2026-01-10T20:44:24.977" v="2943" actId="20577"/>
        <pc:sldMkLst>
          <pc:docMk/>
          <pc:sldMk cId="1188616705" sldId="393"/>
        </pc:sldMkLst>
        <pc:spChg chg="mod">
          <ac:chgData name="Tozadore, Daniel" userId="86bd54ca-3c53-4579-a390-d87d22667403" providerId="ADAL" clId="{C9FE605E-902E-4C11-8376-52942E71793F}" dt="2026-01-10T20:44:24.977" v="2943" actId="20577"/>
          <ac:spMkLst>
            <pc:docMk/>
            <pc:sldMk cId="1188616705" sldId="393"/>
            <ac:spMk id="2" creationId="{DE85B68E-3F94-AD53-D198-4BFB94442F39}"/>
          </ac:spMkLst>
        </pc:spChg>
      </pc:sldChg>
      <pc:sldChg chg="addSp delSp modSp add mod modClrScheme chgLayout">
        <pc:chgData name="Tozadore, Daniel" userId="86bd54ca-3c53-4579-a390-d87d22667403" providerId="ADAL" clId="{C9FE605E-902E-4C11-8376-52942E71793F}" dt="2026-01-10T20:49:58.963" v="3085" actId="5793"/>
        <pc:sldMkLst>
          <pc:docMk/>
          <pc:sldMk cId="4050097577" sldId="394"/>
        </pc:sldMkLst>
        <pc:spChg chg="mod">
          <ac:chgData name="Tozadore, Daniel" userId="86bd54ca-3c53-4579-a390-d87d22667403" providerId="ADAL" clId="{C9FE605E-902E-4C11-8376-52942E71793F}" dt="2026-01-05T19:48:25.279" v="359" actId="26606"/>
          <ac:spMkLst>
            <pc:docMk/>
            <pc:sldMk cId="4050097577" sldId="394"/>
            <ac:spMk id="2" creationId="{21FD6B46-CCA9-9112-AD6F-D22034805C18}"/>
          </ac:spMkLst>
        </pc:spChg>
        <pc:spChg chg="mod modVis">
          <ac:chgData name="Tozadore, Daniel" userId="86bd54ca-3c53-4579-a390-d87d22667403" providerId="ADAL" clId="{C9FE605E-902E-4C11-8376-52942E71793F}" dt="2026-01-05T19:48:25.279" v="359" actId="26606"/>
          <ac:spMkLst>
            <pc:docMk/>
            <pc:sldMk cId="4050097577" sldId="394"/>
            <ac:spMk id="3" creationId="{7ABB762D-FDE4-A312-8784-1448127E62E0}"/>
          </ac:spMkLst>
        </pc:spChg>
        <pc:spChg chg="add mod">
          <ac:chgData name="Tozadore, Daniel" userId="86bd54ca-3c53-4579-a390-d87d22667403" providerId="ADAL" clId="{C9FE605E-902E-4C11-8376-52942E71793F}" dt="2026-01-05T19:48:25.279" v="359" actId="26606"/>
          <ac:spMkLst>
            <pc:docMk/>
            <pc:sldMk cId="4050097577" sldId="394"/>
            <ac:spMk id="21" creationId="{6544658A-9C71-EF24-247C-9DAB70AF90D2}"/>
          </ac:spMkLst>
        </pc:spChg>
        <pc:spChg chg="add mod">
          <ac:chgData name="Tozadore, Daniel" userId="86bd54ca-3c53-4579-a390-d87d22667403" providerId="ADAL" clId="{C9FE605E-902E-4C11-8376-52942E71793F}" dt="2026-01-10T20:49:58.963" v="3085" actId="5793"/>
          <ac:spMkLst>
            <pc:docMk/>
            <pc:sldMk cId="4050097577" sldId="394"/>
            <ac:spMk id="27" creationId="{52F9980F-A7E6-1B83-946E-C8A4E3CADEDC}"/>
          </ac:spMkLst>
        </pc:spChg>
      </pc:sldChg>
      <pc:sldChg chg="add">
        <pc:chgData name="Tozadore, Daniel" userId="86bd54ca-3c53-4579-a390-d87d22667403" providerId="ADAL" clId="{C9FE605E-902E-4C11-8376-52942E71793F}" dt="2026-01-11T11:55:34.949" v="3734"/>
        <pc:sldMkLst>
          <pc:docMk/>
          <pc:sldMk cId="1533469786" sldId="395"/>
        </pc:sldMkLst>
      </pc:sldChg>
      <pc:sldChg chg="addSp delSp modSp new del mod">
        <pc:chgData name="Tozadore, Daniel" userId="86bd54ca-3c53-4579-a390-d87d22667403" providerId="ADAL" clId="{C9FE605E-902E-4C11-8376-52942E71793F}" dt="2026-01-11T11:55:30.201" v="3733" actId="2696"/>
        <pc:sldMkLst>
          <pc:docMk/>
          <pc:sldMk cId="4259886478" sldId="395"/>
        </pc:sldMkLst>
      </pc:sldChg>
      <pc:sldChg chg="addSp delSp modSp new del mod">
        <pc:chgData name="Tozadore, Daniel" userId="86bd54ca-3c53-4579-a390-d87d22667403" providerId="ADAL" clId="{C9FE605E-902E-4C11-8376-52942E71793F}" dt="2026-01-11T16:16:50.633" v="7912" actId="47"/>
        <pc:sldMkLst>
          <pc:docMk/>
          <pc:sldMk cId="902589616" sldId="396"/>
        </pc:sldMkLst>
      </pc:sldChg>
      <pc:sldChg chg="addSp delSp modSp new mod ord">
        <pc:chgData name="Tozadore, Daniel" userId="86bd54ca-3c53-4579-a390-d87d22667403" providerId="ADAL" clId="{C9FE605E-902E-4C11-8376-52942E71793F}" dt="2026-01-11T16:40:02.679" v="7992" actId="1076"/>
        <pc:sldMkLst>
          <pc:docMk/>
          <pc:sldMk cId="4089913020" sldId="397"/>
        </pc:sldMkLst>
        <pc:spChg chg="mod">
          <ac:chgData name="Tozadore, Daniel" userId="86bd54ca-3c53-4579-a390-d87d22667403" providerId="ADAL" clId="{C9FE605E-902E-4C11-8376-52942E71793F}" dt="2026-01-11T16:38:02.742" v="7981" actId="20577"/>
          <ac:spMkLst>
            <pc:docMk/>
            <pc:sldMk cId="4089913020" sldId="397"/>
            <ac:spMk id="2" creationId="{C2974C90-92CA-9669-CA10-44A9761B2204}"/>
          </ac:spMkLst>
        </pc:spChg>
        <pc:spChg chg="del mod">
          <ac:chgData name="Tozadore, Daniel" userId="86bd54ca-3c53-4579-a390-d87d22667403" providerId="ADAL" clId="{C9FE605E-902E-4C11-8376-52942E71793F}" dt="2026-01-11T16:38:06.812" v="7982" actId="478"/>
          <ac:spMkLst>
            <pc:docMk/>
            <pc:sldMk cId="4089913020" sldId="397"/>
            <ac:spMk id="3" creationId="{645490A9-20C3-5095-34ED-49C004AFF67B}"/>
          </ac:spMkLst>
        </pc:spChg>
        <pc:spChg chg="del">
          <ac:chgData name="Tozadore, Daniel" userId="86bd54ca-3c53-4579-a390-d87d22667403" providerId="ADAL" clId="{C9FE605E-902E-4C11-8376-52942E71793F}" dt="2026-01-11T16:39:41.128" v="7983" actId="478"/>
          <ac:spMkLst>
            <pc:docMk/>
            <pc:sldMk cId="4089913020" sldId="397"/>
            <ac:spMk id="4" creationId="{278F2234-7745-2D9E-24F1-E08CB7991F6C}"/>
          </ac:spMkLst>
        </pc:spChg>
        <pc:spChg chg="add mod">
          <ac:chgData name="Tozadore, Daniel" userId="86bd54ca-3c53-4579-a390-d87d22667403" providerId="ADAL" clId="{C9FE605E-902E-4C11-8376-52942E71793F}" dt="2026-01-11T16:38:06.812" v="7982" actId="478"/>
          <ac:spMkLst>
            <pc:docMk/>
            <pc:sldMk cId="4089913020" sldId="397"/>
            <ac:spMk id="6" creationId="{99818DC0-741C-914D-C5C9-7D849671D63D}"/>
          </ac:spMkLst>
        </pc:spChg>
        <pc:spChg chg="add">
          <ac:chgData name="Tozadore, Daniel" userId="86bd54ca-3c53-4579-a390-d87d22667403" providerId="ADAL" clId="{C9FE605E-902E-4C11-8376-52942E71793F}" dt="2026-01-11T16:39:41.984" v="7984"/>
          <ac:spMkLst>
            <pc:docMk/>
            <pc:sldMk cId="4089913020" sldId="397"/>
            <ac:spMk id="7" creationId="{E8B2839E-4B18-F057-8F94-2A8CF17AE927}"/>
          </ac:spMkLst>
        </pc:spChg>
        <pc:spChg chg="add mod">
          <ac:chgData name="Tozadore, Daniel" userId="86bd54ca-3c53-4579-a390-d87d22667403" providerId="ADAL" clId="{C9FE605E-902E-4C11-8376-52942E71793F}" dt="2026-01-11T16:39:43.988" v="7986"/>
          <ac:spMkLst>
            <pc:docMk/>
            <pc:sldMk cId="4089913020" sldId="397"/>
            <ac:spMk id="8" creationId="{EA94939C-BE2E-5537-99C4-A9B3303E846A}"/>
          </ac:spMkLst>
        </pc:spChg>
        <pc:picChg chg="add mod">
          <ac:chgData name="Tozadore, Daniel" userId="86bd54ca-3c53-4579-a390-d87d22667403" providerId="ADAL" clId="{C9FE605E-902E-4C11-8376-52942E71793F}" dt="2026-01-11T16:40:02.679" v="7992" actId="1076"/>
          <ac:picMkLst>
            <pc:docMk/>
            <pc:sldMk cId="4089913020" sldId="397"/>
            <ac:picMk id="10" creationId="{0C51B860-A726-2878-A46C-4D0476F75383}"/>
          </ac:picMkLst>
        </pc:picChg>
      </pc:sldChg>
      <pc:sldChg chg="addSp delSp modSp add del mod ord">
        <pc:chgData name="Tozadore, Daniel" userId="86bd54ca-3c53-4579-a390-d87d22667403" providerId="ADAL" clId="{C9FE605E-902E-4C11-8376-52942E71793F}" dt="2026-01-11T16:09:07.013" v="7531" actId="47"/>
        <pc:sldMkLst>
          <pc:docMk/>
          <pc:sldMk cId="406779792" sldId="398"/>
        </pc:sldMkLst>
      </pc:sldChg>
      <pc:sldChg chg="addSp modSp add mod">
        <pc:chgData name="Tozadore, Daniel" userId="86bd54ca-3c53-4579-a390-d87d22667403" providerId="ADAL" clId="{C9FE605E-902E-4C11-8376-52942E71793F}" dt="2026-01-11T18:29:41.541" v="8611" actId="20577"/>
        <pc:sldMkLst>
          <pc:docMk/>
          <pc:sldMk cId="1947849019" sldId="399"/>
        </pc:sldMkLst>
        <pc:spChg chg="mod">
          <ac:chgData name="Tozadore, Daniel" userId="86bd54ca-3c53-4579-a390-d87d22667403" providerId="ADAL" clId="{C9FE605E-902E-4C11-8376-52942E71793F}" dt="2026-01-11T16:09:24.648" v="7534" actId="20577"/>
          <ac:spMkLst>
            <pc:docMk/>
            <pc:sldMk cId="1947849019" sldId="399"/>
            <ac:spMk id="2" creationId="{E14C4558-7230-7BEC-BE82-BD18BD9C5FA5}"/>
          </ac:spMkLst>
        </pc:spChg>
        <pc:spChg chg="add mod">
          <ac:chgData name="Tozadore, Daniel" userId="86bd54ca-3c53-4579-a390-d87d22667403" providerId="ADAL" clId="{C9FE605E-902E-4C11-8376-52942E71793F}" dt="2026-01-11T18:29:41.541" v="8611" actId="20577"/>
          <ac:spMkLst>
            <pc:docMk/>
            <pc:sldMk cId="1947849019" sldId="399"/>
            <ac:spMk id="4" creationId="{F268F794-1692-D3C5-E7D0-7C52E878902B}"/>
          </ac:spMkLst>
        </pc:spChg>
        <pc:spChg chg="add mod">
          <ac:chgData name="Tozadore, Daniel" userId="86bd54ca-3c53-4579-a390-d87d22667403" providerId="ADAL" clId="{C9FE605E-902E-4C11-8376-52942E71793F}" dt="2026-01-11T18:22:41.607" v="8608" actId="1076"/>
          <ac:spMkLst>
            <pc:docMk/>
            <pc:sldMk cId="1947849019" sldId="399"/>
            <ac:spMk id="5" creationId="{108943F5-AB6E-F2E0-AC40-3119715921AD}"/>
          </ac:spMkLst>
        </pc:spChg>
        <pc:graphicFrameChg chg="mod modGraphic">
          <ac:chgData name="Tozadore, Daniel" userId="86bd54ca-3c53-4579-a390-d87d22667403" providerId="ADAL" clId="{C9FE605E-902E-4C11-8376-52942E71793F}" dt="2026-01-11T18:22:32.885" v="8604" actId="1076"/>
          <ac:graphicFrameMkLst>
            <pc:docMk/>
            <pc:sldMk cId="1947849019" sldId="399"/>
            <ac:graphicFrameMk id="6" creationId="{A58D9B7C-F412-A475-0D8C-84D158F9864C}"/>
          </ac:graphicFrameMkLst>
        </pc:graphicFrameChg>
      </pc:sldChg>
      <pc:sldChg chg="addSp delSp modSp add mod">
        <pc:chgData name="Tozadore, Daniel" userId="86bd54ca-3c53-4579-a390-d87d22667403" providerId="ADAL" clId="{C9FE605E-902E-4C11-8376-52942E71793F}" dt="2026-01-11T15:37:17.558" v="6281" actId="20577"/>
        <pc:sldMkLst>
          <pc:docMk/>
          <pc:sldMk cId="3295703123" sldId="400"/>
        </pc:sldMkLst>
        <pc:spChg chg="add mod">
          <ac:chgData name="Tozadore, Daniel" userId="86bd54ca-3c53-4579-a390-d87d22667403" providerId="ADAL" clId="{C9FE605E-902E-4C11-8376-52942E71793F}" dt="2026-01-11T15:36:13.962" v="6260" actId="20577"/>
          <ac:spMkLst>
            <pc:docMk/>
            <pc:sldMk cId="3295703123" sldId="400"/>
            <ac:spMk id="4" creationId="{490FE58F-E290-9E94-2D83-CA725F06F74E}"/>
          </ac:spMkLst>
        </pc:spChg>
        <pc:spChg chg="mod">
          <ac:chgData name="Tozadore, Daniel" userId="86bd54ca-3c53-4579-a390-d87d22667403" providerId="ADAL" clId="{C9FE605E-902E-4C11-8376-52942E71793F}" dt="2026-01-08T15:15:14.486" v="963" actId="1076"/>
          <ac:spMkLst>
            <pc:docMk/>
            <pc:sldMk cId="3295703123" sldId="400"/>
            <ac:spMk id="7" creationId="{C1ED7500-BF20-F451-E93D-31FAC617F304}"/>
          </ac:spMkLst>
        </pc:spChg>
        <pc:spChg chg="add mod">
          <ac:chgData name="Tozadore, Daniel" userId="86bd54ca-3c53-4579-a390-d87d22667403" providerId="ADAL" clId="{C9FE605E-902E-4C11-8376-52942E71793F}" dt="2026-01-08T15:14:59.322" v="957" actId="113"/>
          <ac:spMkLst>
            <pc:docMk/>
            <pc:sldMk cId="3295703123" sldId="400"/>
            <ac:spMk id="9" creationId="{63268CC3-6A00-0D8E-5409-21E519D4191C}"/>
          </ac:spMkLst>
        </pc:spChg>
        <pc:spChg chg="add mod">
          <ac:chgData name="Tozadore, Daniel" userId="86bd54ca-3c53-4579-a390-d87d22667403" providerId="ADAL" clId="{C9FE605E-902E-4C11-8376-52942E71793F}" dt="2026-01-08T15:14:54.639" v="955" actId="1076"/>
          <ac:spMkLst>
            <pc:docMk/>
            <pc:sldMk cId="3295703123" sldId="400"/>
            <ac:spMk id="16" creationId="{F8D0753F-3283-17DB-FC5B-19A0F2D4B3EC}"/>
          </ac:spMkLst>
        </pc:spChg>
        <pc:spChg chg="add mod">
          <ac:chgData name="Tozadore, Daniel" userId="86bd54ca-3c53-4579-a390-d87d22667403" providerId="ADAL" clId="{C9FE605E-902E-4C11-8376-52942E71793F}" dt="2026-01-08T15:14:37.871" v="950" actId="1076"/>
          <ac:spMkLst>
            <pc:docMk/>
            <pc:sldMk cId="3295703123" sldId="400"/>
            <ac:spMk id="25" creationId="{E56CA4C3-8B30-1210-543C-CAA5AFC07096}"/>
          </ac:spMkLst>
        </pc:spChg>
        <pc:spChg chg="add mod">
          <ac:chgData name="Tozadore, Daniel" userId="86bd54ca-3c53-4579-a390-d87d22667403" providerId="ADAL" clId="{C9FE605E-902E-4C11-8376-52942E71793F}" dt="2026-01-08T15:14:56.916" v="956" actId="1076"/>
          <ac:spMkLst>
            <pc:docMk/>
            <pc:sldMk cId="3295703123" sldId="400"/>
            <ac:spMk id="26" creationId="{71A2BFAF-32E0-7876-0CCA-34952F000F18}"/>
          </ac:spMkLst>
        </pc:spChg>
        <pc:graphicFrameChg chg="mod modGraphic">
          <ac:chgData name="Tozadore, Daniel" userId="86bd54ca-3c53-4579-a390-d87d22667403" providerId="ADAL" clId="{C9FE605E-902E-4C11-8376-52942E71793F}" dt="2026-01-11T15:37:17.558" v="6281" actId="20577"/>
          <ac:graphicFrameMkLst>
            <pc:docMk/>
            <pc:sldMk cId="3295703123" sldId="400"/>
            <ac:graphicFrameMk id="6" creationId="{B66AA5AF-197F-2EA1-DC5E-A969F901BD30}"/>
          </ac:graphicFrameMkLst>
        </pc:graphicFrameChg>
        <pc:cxnChg chg="add mod">
          <ac:chgData name="Tozadore, Daniel" userId="86bd54ca-3c53-4579-a390-d87d22667403" providerId="ADAL" clId="{C9FE605E-902E-4C11-8376-52942E71793F}" dt="2026-01-08T14:40:17.476" v="746" actId="1076"/>
          <ac:cxnSpMkLst>
            <pc:docMk/>
            <pc:sldMk cId="3295703123" sldId="400"/>
            <ac:cxnSpMk id="5" creationId="{2F9DC730-2E43-3245-E7EF-93A346189FA2}"/>
          </ac:cxnSpMkLst>
        </pc:cxnChg>
        <pc:cxnChg chg="add mod">
          <ac:chgData name="Tozadore, Daniel" userId="86bd54ca-3c53-4579-a390-d87d22667403" providerId="ADAL" clId="{C9FE605E-902E-4C11-8376-52942E71793F}" dt="2026-01-08T14:32:47.061" v="569" actId="571"/>
          <ac:cxnSpMkLst>
            <pc:docMk/>
            <pc:sldMk cId="3295703123" sldId="400"/>
            <ac:cxnSpMk id="15" creationId="{BA93D0CB-2229-E479-8317-29B455E17993}"/>
          </ac:cxnSpMkLst>
        </pc:cxnChg>
        <pc:cxnChg chg="add mod">
          <ac:chgData name="Tozadore, Daniel" userId="86bd54ca-3c53-4579-a390-d87d22667403" providerId="ADAL" clId="{C9FE605E-902E-4C11-8376-52942E71793F}" dt="2026-01-08T14:34:44.897" v="628" actId="14100"/>
          <ac:cxnSpMkLst>
            <pc:docMk/>
            <pc:sldMk cId="3295703123" sldId="400"/>
            <ac:cxnSpMk id="23" creationId="{5A0C6961-1DD3-4178-91D6-714661E87815}"/>
          </ac:cxnSpMkLst>
        </pc:cxnChg>
      </pc:sldChg>
      <pc:sldChg chg="addSp delSp modSp add del mod modShow">
        <pc:chgData name="Tozadore, Daniel" userId="86bd54ca-3c53-4579-a390-d87d22667403" providerId="ADAL" clId="{C9FE605E-902E-4C11-8376-52942E71793F}" dt="2026-01-11T16:09:07.013" v="7531" actId="47"/>
        <pc:sldMkLst>
          <pc:docMk/>
          <pc:sldMk cId="2389133181" sldId="401"/>
        </pc:sldMkLst>
      </pc:sldChg>
      <pc:sldChg chg="addSp delSp modSp add del mod">
        <pc:chgData name="Tozadore, Daniel" userId="86bd54ca-3c53-4579-a390-d87d22667403" providerId="ADAL" clId="{C9FE605E-902E-4C11-8376-52942E71793F}" dt="2026-01-11T16:09:13.602" v="7532" actId="47"/>
        <pc:sldMkLst>
          <pc:docMk/>
          <pc:sldMk cId="3446739307" sldId="402"/>
        </pc:sldMkLst>
      </pc:sldChg>
      <pc:sldChg chg="delSp modSp add del mod">
        <pc:chgData name="Tozadore, Daniel" userId="86bd54ca-3c53-4579-a390-d87d22667403" providerId="ADAL" clId="{C9FE605E-902E-4C11-8376-52942E71793F}" dt="2026-01-11T16:09:13.602" v="7532" actId="47"/>
        <pc:sldMkLst>
          <pc:docMk/>
          <pc:sldMk cId="1691139285" sldId="403"/>
        </pc:sldMkLst>
        <pc:spChg chg="mod">
          <ac:chgData name="Tozadore, Daniel" userId="86bd54ca-3c53-4579-a390-d87d22667403" providerId="ADAL" clId="{C9FE605E-902E-4C11-8376-52942E71793F}" dt="2026-01-11T15:37:31.385" v="6287" actId="20577"/>
          <ac:spMkLst>
            <pc:docMk/>
            <pc:sldMk cId="1691139285" sldId="403"/>
            <ac:spMk id="8" creationId="{484F1C6A-084D-DE58-3965-03762B2BFE50}"/>
          </ac:spMkLst>
        </pc:spChg>
      </pc:sldChg>
      <pc:sldChg chg="add del">
        <pc:chgData name="Tozadore, Daniel" userId="86bd54ca-3c53-4579-a390-d87d22667403" providerId="ADAL" clId="{C9FE605E-902E-4C11-8376-52942E71793F}" dt="2026-01-11T16:16:50.633" v="7912" actId="47"/>
        <pc:sldMkLst>
          <pc:docMk/>
          <pc:sldMk cId="719304056" sldId="404"/>
        </pc:sldMkLst>
      </pc:sldChg>
      <pc:sldChg chg="addSp delSp modSp new del mod">
        <pc:chgData name="Tozadore, Daniel" userId="86bd54ca-3c53-4579-a390-d87d22667403" providerId="ADAL" clId="{C9FE605E-902E-4C11-8376-52942E71793F}" dt="2026-01-11T16:16:50.633" v="7912" actId="47"/>
        <pc:sldMkLst>
          <pc:docMk/>
          <pc:sldMk cId="3482234894" sldId="405"/>
        </pc:sldMkLst>
      </pc:sldChg>
      <pc:sldChg chg="modSp new del mod">
        <pc:chgData name="Tozadore, Daniel" userId="86bd54ca-3c53-4579-a390-d87d22667403" providerId="ADAL" clId="{C9FE605E-902E-4C11-8376-52942E71793F}" dt="2026-01-11T16:16:50.633" v="7912" actId="47"/>
        <pc:sldMkLst>
          <pc:docMk/>
          <pc:sldMk cId="420761317" sldId="406"/>
        </pc:sldMkLst>
      </pc:sldChg>
      <pc:sldChg chg="modSp new del mod">
        <pc:chgData name="Tozadore, Daniel" userId="86bd54ca-3c53-4579-a390-d87d22667403" providerId="ADAL" clId="{C9FE605E-902E-4C11-8376-52942E71793F}" dt="2026-01-11T16:16:50.633" v="7912" actId="47"/>
        <pc:sldMkLst>
          <pc:docMk/>
          <pc:sldMk cId="758154347" sldId="407"/>
        </pc:sldMkLst>
      </pc:sldChg>
      <pc:sldChg chg="modSp new del mod">
        <pc:chgData name="Tozadore, Daniel" userId="86bd54ca-3c53-4579-a390-d87d22667403" providerId="ADAL" clId="{C9FE605E-902E-4C11-8376-52942E71793F}" dt="2026-01-11T16:16:50.633" v="7912" actId="47"/>
        <pc:sldMkLst>
          <pc:docMk/>
          <pc:sldMk cId="2644112845" sldId="408"/>
        </pc:sldMkLst>
      </pc:sldChg>
      <pc:sldChg chg="addSp modSp add del mod">
        <pc:chgData name="Tozadore, Daniel" userId="86bd54ca-3c53-4579-a390-d87d22667403" providerId="ADAL" clId="{C9FE605E-902E-4C11-8376-52942E71793F}" dt="2026-01-11T16:16:50.633" v="7912" actId="47"/>
        <pc:sldMkLst>
          <pc:docMk/>
          <pc:sldMk cId="3873572569" sldId="409"/>
        </pc:sldMkLst>
      </pc:sldChg>
      <pc:sldChg chg="addSp delSp modSp add mod">
        <pc:chgData name="Tozadore, Daniel" userId="86bd54ca-3c53-4579-a390-d87d22667403" providerId="ADAL" clId="{C9FE605E-902E-4C11-8376-52942E71793F}" dt="2026-01-10T19:56:13.855" v="2867" actId="1076"/>
        <pc:sldMkLst>
          <pc:docMk/>
          <pc:sldMk cId="3156314717" sldId="410"/>
        </pc:sldMkLst>
        <pc:spChg chg="mod">
          <ac:chgData name="Tozadore, Daniel" userId="86bd54ca-3c53-4579-a390-d87d22667403" providerId="ADAL" clId="{C9FE605E-902E-4C11-8376-52942E71793F}" dt="2026-01-10T19:51:31.739" v="2556" actId="1076"/>
          <ac:spMkLst>
            <pc:docMk/>
            <pc:sldMk cId="3156314717" sldId="410"/>
            <ac:spMk id="4" creationId="{B77D1293-B2D4-0A43-DDD9-47AA50CF8E76}"/>
          </ac:spMkLst>
        </pc:spChg>
        <pc:spChg chg="add mod">
          <ac:chgData name="Tozadore, Daniel" userId="86bd54ca-3c53-4579-a390-d87d22667403" providerId="ADAL" clId="{C9FE605E-902E-4C11-8376-52942E71793F}" dt="2026-01-10T19:56:01.471" v="2863" actId="14100"/>
          <ac:spMkLst>
            <pc:docMk/>
            <pc:sldMk cId="3156314717" sldId="410"/>
            <ac:spMk id="7" creationId="{ABDB71A1-BF27-98B0-7598-2E84BFF7F7EE}"/>
          </ac:spMkLst>
        </pc:spChg>
        <pc:spChg chg="add mod">
          <ac:chgData name="Tozadore, Daniel" userId="86bd54ca-3c53-4579-a390-d87d22667403" providerId="ADAL" clId="{C9FE605E-902E-4C11-8376-52942E71793F}" dt="2026-01-10T19:56:06.351" v="2864" actId="1076"/>
          <ac:spMkLst>
            <pc:docMk/>
            <pc:sldMk cId="3156314717" sldId="410"/>
            <ac:spMk id="8" creationId="{E30A1B51-D3EF-E8DD-A45D-4DE603CA30AC}"/>
          </ac:spMkLst>
        </pc:spChg>
        <pc:picChg chg="mod">
          <ac:chgData name="Tozadore, Daniel" userId="86bd54ca-3c53-4579-a390-d87d22667403" providerId="ADAL" clId="{C9FE605E-902E-4C11-8376-52942E71793F}" dt="2026-01-10T19:56:13.855" v="2867" actId="1076"/>
          <ac:picMkLst>
            <pc:docMk/>
            <pc:sldMk cId="3156314717" sldId="410"/>
            <ac:picMk id="6" creationId="{2DBC13AE-411F-C2B9-2051-C248ECD8FCCF}"/>
          </ac:picMkLst>
        </pc:picChg>
      </pc:sldChg>
      <pc:sldChg chg="addSp delSp modSp add mod">
        <pc:chgData name="Tozadore, Daniel" userId="86bd54ca-3c53-4579-a390-d87d22667403" providerId="ADAL" clId="{C9FE605E-902E-4C11-8376-52942E71793F}" dt="2026-01-10T20:46:47.985" v="3012" actId="20577"/>
        <pc:sldMkLst>
          <pc:docMk/>
          <pc:sldMk cId="2834410693" sldId="411"/>
        </pc:sldMkLst>
        <pc:spChg chg="add mod">
          <ac:chgData name="Tozadore, Daniel" userId="86bd54ca-3c53-4579-a390-d87d22667403" providerId="ADAL" clId="{C9FE605E-902E-4C11-8376-52942E71793F}" dt="2026-01-10T20:46:47.985" v="3012" actId="20577"/>
          <ac:spMkLst>
            <pc:docMk/>
            <pc:sldMk cId="2834410693" sldId="411"/>
            <ac:spMk id="5" creationId="{A88C77E3-91DA-E3F6-3ECE-B7FDF1E42347}"/>
          </ac:spMkLst>
        </pc:spChg>
        <pc:spChg chg="add mod">
          <ac:chgData name="Tozadore, Daniel" userId="86bd54ca-3c53-4579-a390-d87d22667403" providerId="ADAL" clId="{C9FE605E-902E-4C11-8376-52942E71793F}" dt="2026-01-10T20:46:44.057" v="3003" actId="1076"/>
          <ac:spMkLst>
            <pc:docMk/>
            <pc:sldMk cId="2834410693" sldId="411"/>
            <ac:spMk id="7" creationId="{49F054DE-4263-0E91-7B7A-A64E7B6920AE}"/>
          </ac:spMkLst>
        </pc:spChg>
      </pc:sldChg>
      <pc:sldChg chg="modSp add mod">
        <pc:chgData name="Tozadore, Daniel" userId="86bd54ca-3c53-4579-a390-d87d22667403" providerId="ADAL" clId="{C9FE605E-902E-4C11-8376-52942E71793F}" dt="2026-01-10T20:47:11.712" v="3015" actId="13926"/>
        <pc:sldMkLst>
          <pc:docMk/>
          <pc:sldMk cId="310781982" sldId="412"/>
        </pc:sldMkLst>
        <pc:spChg chg="mod">
          <ac:chgData name="Tozadore, Daniel" userId="86bd54ca-3c53-4579-a390-d87d22667403" providerId="ADAL" clId="{C9FE605E-902E-4C11-8376-52942E71793F}" dt="2026-01-10T20:47:11.712" v="3015" actId="13926"/>
          <ac:spMkLst>
            <pc:docMk/>
            <pc:sldMk cId="310781982" sldId="412"/>
            <ac:spMk id="7" creationId="{0931D195-2F33-A6D5-4731-D560A3985EF3}"/>
          </ac:spMkLst>
        </pc:spChg>
      </pc:sldChg>
      <pc:sldChg chg="addSp delSp modSp new mod">
        <pc:chgData name="Tozadore, Daniel" userId="86bd54ca-3c53-4579-a390-d87d22667403" providerId="ADAL" clId="{C9FE605E-902E-4C11-8376-52942E71793F}" dt="2026-01-10T21:19:27.013" v="3149" actId="14100"/>
        <pc:sldMkLst>
          <pc:docMk/>
          <pc:sldMk cId="3910539553" sldId="413"/>
        </pc:sldMkLst>
        <pc:spChg chg="mod">
          <ac:chgData name="Tozadore, Daniel" userId="86bd54ca-3c53-4579-a390-d87d22667403" providerId="ADAL" clId="{C9FE605E-902E-4C11-8376-52942E71793F}" dt="2026-01-10T21:18:11.539" v="3123" actId="207"/>
          <ac:spMkLst>
            <pc:docMk/>
            <pc:sldMk cId="3910539553" sldId="413"/>
            <ac:spMk id="2" creationId="{3AC7A011-6524-A094-9058-5E2FE0C96D98}"/>
          </ac:spMkLst>
        </pc:spChg>
        <pc:graphicFrameChg chg="add mod modGraphic">
          <ac:chgData name="Tozadore, Daniel" userId="86bd54ca-3c53-4579-a390-d87d22667403" providerId="ADAL" clId="{C9FE605E-902E-4C11-8376-52942E71793F}" dt="2026-01-10T21:19:27.013" v="3149" actId="14100"/>
          <ac:graphicFrameMkLst>
            <pc:docMk/>
            <pc:sldMk cId="3910539553" sldId="413"/>
            <ac:graphicFrameMk id="5" creationId="{AF16B6AA-6387-C2A6-D6C4-97931FD39333}"/>
          </ac:graphicFrameMkLst>
        </pc:graphicFrameChg>
      </pc:sldChg>
      <pc:sldChg chg="addSp delSp modSp new del mod">
        <pc:chgData name="Tozadore, Daniel" userId="86bd54ca-3c53-4579-a390-d87d22667403" providerId="ADAL" clId="{C9FE605E-902E-4C11-8376-52942E71793F}" dt="2026-01-11T11:55:30.201" v="3733" actId="2696"/>
        <pc:sldMkLst>
          <pc:docMk/>
          <pc:sldMk cId="703402198" sldId="414"/>
        </pc:sldMkLst>
      </pc:sldChg>
      <pc:sldChg chg="add">
        <pc:chgData name="Tozadore, Daniel" userId="86bd54ca-3c53-4579-a390-d87d22667403" providerId="ADAL" clId="{C9FE605E-902E-4C11-8376-52942E71793F}" dt="2026-01-11T11:55:34.949" v="3734"/>
        <pc:sldMkLst>
          <pc:docMk/>
          <pc:sldMk cId="1676627961" sldId="414"/>
        </pc:sldMkLst>
      </pc:sldChg>
      <pc:sldChg chg="addSp delSp modSp add mod ord">
        <pc:chgData name="Tozadore, Daniel" userId="86bd54ca-3c53-4579-a390-d87d22667403" providerId="ADAL" clId="{C9FE605E-902E-4C11-8376-52942E71793F}" dt="2026-01-11T12:00:40.481" v="3908" actId="478"/>
        <pc:sldMkLst>
          <pc:docMk/>
          <pc:sldMk cId="956109853" sldId="415"/>
        </pc:sldMkLst>
        <pc:spChg chg="mod">
          <ac:chgData name="Tozadore, Daniel" userId="86bd54ca-3c53-4579-a390-d87d22667403" providerId="ADAL" clId="{C9FE605E-902E-4C11-8376-52942E71793F}" dt="2026-01-11T11:56:49.872" v="3753" actId="20577"/>
          <ac:spMkLst>
            <pc:docMk/>
            <pc:sldMk cId="956109853" sldId="415"/>
            <ac:spMk id="2" creationId="{48CB234C-2FE2-A12F-46EE-49F52B379BFD}"/>
          </ac:spMkLst>
        </pc:spChg>
        <pc:spChg chg="add mod">
          <ac:chgData name="Tozadore, Daniel" userId="86bd54ca-3c53-4579-a390-d87d22667403" providerId="ADAL" clId="{C9FE605E-902E-4C11-8376-52942E71793F}" dt="2026-01-11T11:57:01.526" v="3755" actId="1076"/>
          <ac:spMkLst>
            <pc:docMk/>
            <pc:sldMk cId="956109853" sldId="415"/>
            <ac:spMk id="5" creationId="{065B4054-694B-E8B2-A21F-CFB6769EEC56}"/>
          </ac:spMkLst>
        </pc:spChg>
        <pc:spChg chg="add mod">
          <ac:chgData name="Tozadore, Daniel" userId="86bd54ca-3c53-4579-a390-d87d22667403" providerId="ADAL" clId="{C9FE605E-902E-4C11-8376-52942E71793F}" dt="2026-01-11T11:57:01.526" v="3755" actId="1076"/>
          <ac:spMkLst>
            <pc:docMk/>
            <pc:sldMk cId="956109853" sldId="415"/>
            <ac:spMk id="7" creationId="{777A0EFD-16F0-14F3-2171-CA074D92F30E}"/>
          </ac:spMkLst>
        </pc:spChg>
        <pc:spChg chg="add mod">
          <ac:chgData name="Tozadore, Daniel" userId="86bd54ca-3c53-4579-a390-d87d22667403" providerId="ADAL" clId="{C9FE605E-902E-4C11-8376-52942E71793F}" dt="2026-01-11T11:57:01.526" v="3755" actId="1076"/>
          <ac:spMkLst>
            <pc:docMk/>
            <pc:sldMk cId="956109853" sldId="415"/>
            <ac:spMk id="8" creationId="{CD31E277-0698-379F-CC98-D3069CF5C32D}"/>
          </ac:spMkLst>
        </pc:spChg>
        <pc:spChg chg="add mod">
          <ac:chgData name="Tozadore, Daniel" userId="86bd54ca-3c53-4579-a390-d87d22667403" providerId="ADAL" clId="{C9FE605E-902E-4C11-8376-52942E71793F}" dt="2026-01-11T11:57:01.526" v="3755" actId="1076"/>
          <ac:spMkLst>
            <pc:docMk/>
            <pc:sldMk cId="956109853" sldId="415"/>
            <ac:spMk id="9" creationId="{4C903935-5FB3-7091-669E-87B12F637DDF}"/>
          </ac:spMkLst>
        </pc:spChg>
        <pc:spChg chg="add mod">
          <ac:chgData name="Tozadore, Daniel" userId="86bd54ca-3c53-4579-a390-d87d22667403" providerId="ADAL" clId="{C9FE605E-902E-4C11-8376-52942E71793F}" dt="2026-01-11T11:57:01.526" v="3755" actId="1076"/>
          <ac:spMkLst>
            <pc:docMk/>
            <pc:sldMk cId="956109853" sldId="415"/>
            <ac:spMk id="10" creationId="{69A47ECF-94FD-9400-0C18-97B479AE57C5}"/>
          </ac:spMkLst>
        </pc:spChg>
        <pc:spChg chg="add del mod">
          <ac:chgData name="Tozadore, Daniel" userId="86bd54ca-3c53-4579-a390-d87d22667403" providerId="ADAL" clId="{C9FE605E-902E-4C11-8376-52942E71793F}" dt="2026-01-11T11:36:04.933" v="3263" actId="478"/>
          <ac:spMkLst>
            <pc:docMk/>
            <pc:sldMk cId="956109853" sldId="415"/>
            <ac:spMk id="11" creationId="{21332E3C-F994-F371-B3FE-8AC3BCEF1459}"/>
          </ac:spMkLst>
        </pc:spChg>
        <pc:spChg chg="add del mod">
          <ac:chgData name="Tozadore, Daniel" userId="86bd54ca-3c53-4579-a390-d87d22667403" providerId="ADAL" clId="{C9FE605E-902E-4C11-8376-52942E71793F}" dt="2026-01-11T12:00:40.481" v="3908" actId="478"/>
          <ac:spMkLst>
            <pc:docMk/>
            <pc:sldMk cId="956109853" sldId="415"/>
            <ac:spMk id="12" creationId="{684B3E8E-445A-EB17-7F1E-9CD15E96AFC0}"/>
          </ac:spMkLst>
        </pc:spChg>
        <pc:spChg chg="del mod">
          <ac:chgData name="Tozadore, Daniel" userId="86bd54ca-3c53-4579-a390-d87d22667403" providerId="ADAL" clId="{C9FE605E-902E-4C11-8376-52942E71793F}" dt="2026-01-11T11:56:53.386" v="3754" actId="478"/>
          <ac:spMkLst>
            <pc:docMk/>
            <pc:sldMk cId="956109853" sldId="415"/>
            <ac:spMk id="27" creationId="{514204B6-366C-3A29-0E2F-2AB0EC5B9D38}"/>
          </ac:spMkLst>
        </pc:spChg>
        <pc:graphicFrameChg chg="add mod modGraphic">
          <ac:chgData name="Tozadore, Daniel" userId="86bd54ca-3c53-4579-a390-d87d22667403" providerId="ADAL" clId="{C9FE605E-902E-4C11-8376-52942E71793F}" dt="2026-01-11T11:57:01.526" v="3755" actId="1076"/>
          <ac:graphicFrameMkLst>
            <pc:docMk/>
            <pc:sldMk cId="956109853" sldId="415"/>
            <ac:graphicFrameMk id="4" creationId="{8DE9122B-3A9B-DCDE-288B-E3AE622CD1D8}"/>
          </ac:graphicFrameMkLst>
        </pc:graphicFrameChg>
        <pc:picChg chg="add mod">
          <ac:chgData name="Tozadore, Daniel" userId="86bd54ca-3c53-4579-a390-d87d22667403" providerId="ADAL" clId="{C9FE605E-902E-4C11-8376-52942E71793F}" dt="2026-01-11T11:57:01.526" v="3755" actId="1076"/>
          <ac:picMkLst>
            <pc:docMk/>
            <pc:sldMk cId="956109853" sldId="415"/>
            <ac:picMk id="6" creationId="{16FB9F86-45C5-38A0-446F-1CBE38175E92}"/>
          </ac:picMkLst>
        </pc:picChg>
      </pc:sldChg>
      <pc:sldChg chg="addSp delSp modSp add del mod">
        <pc:chgData name="Tozadore, Daniel" userId="86bd54ca-3c53-4579-a390-d87d22667403" providerId="ADAL" clId="{C9FE605E-902E-4C11-8376-52942E71793F}" dt="2026-01-11T20:44:28.004" v="8613"/>
        <pc:sldMkLst>
          <pc:docMk/>
          <pc:sldMk cId="3018531536" sldId="416"/>
        </pc:sldMkLst>
        <pc:spChg chg="mod">
          <ac:chgData name="Tozadore, Daniel" userId="86bd54ca-3c53-4579-a390-d87d22667403" providerId="ADAL" clId="{C9FE605E-902E-4C11-8376-52942E71793F}" dt="2026-01-11T14:09:30.700" v="4895" actId="20577"/>
          <ac:spMkLst>
            <pc:docMk/>
            <pc:sldMk cId="3018531536" sldId="416"/>
            <ac:spMk id="2" creationId="{12461735-422C-08E9-B64E-6190C23C5930}"/>
          </ac:spMkLst>
        </pc:spChg>
        <pc:spChg chg="add del mod">
          <ac:chgData name="Tozadore, Daniel" userId="86bd54ca-3c53-4579-a390-d87d22667403" providerId="ADAL" clId="{C9FE605E-902E-4C11-8376-52942E71793F}" dt="2026-01-11T14:11:34.207" v="4917" actId="478"/>
          <ac:spMkLst>
            <pc:docMk/>
            <pc:sldMk cId="3018531536" sldId="416"/>
            <ac:spMk id="4" creationId="{16FF3301-41D2-712C-A7AE-5C855303D667}"/>
          </ac:spMkLst>
        </pc:spChg>
        <pc:spChg chg="mod">
          <ac:chgData name="Tozadore, Daniel" userId="86bd54ca-3c53-4579-a390-d87d22667403" providerId="ADAL" clId="{C9FE605E-902E-4C11-8376-52942E71793F}" dt="2026-01-11T12:48:48.877" v="4600" actId="20577"/>
          <ac:spMkLst>
            <pc:docMk/>
            <pc:sldMk cId="3018531536" sldId="416"/>
            <ac:spMk id="27" creationId="{B439A1DC-3F4E-E594-0B08-FB639FDB7620}"/>
          </ac:spMkLst>
        </pc:spChg>
      </pc:sldChg>
      <pc:sldChg chg="addSp delSp modSp add del mod">
        <pc:chgData name="Tozadore, Daniel" userId="86bd54ca-3c53-4579-a390-d87d22667403" providerId="ADAL" clId="{C9FE605E-902E-4C11-8376-52942E71793F}" dt="2026-01-11T11:55:30.201" v="3733" actId="2696"/>
        <pc:sldMkLst>
          <pc:docMk/>
          <pc:sldMk cId="2276096173" sldId="417"/>
        </pc:sldMkLst>
        <pc:spChg chg="mod">
          <ac:chgData name="Tozadore, Daniel" userId="86bd54ca-3c53-4579-a390-d87d22667403" providerId="ADAL" clId="{C9FE605E-902E-4C11-8376-52942E71793F}" dt="2026-01-11T11:48:12.652" v="3515" actId="20577"/>
          <ac:spMkLst>
            <pc:docMk/>
            <pc:sldMk cId="2276096173" sldId="417"/>
            <ac:spMk id="2" creationId="{D022D24B-2D56-FD94-4E00-469174205F5C}"/>
          </ac:spMkLst>
        </pc:spChg>
        <pc:spChg chg="add del mod">
          <ac:chgData name="Tozadore, Daniel" userId="86bd54ca-3c53-4579-a390-d87d22667403" providerId="ADAL" clId="{C9FE605E-902E-4C11-8376-52942E71793F}" dt="2026-01-11T11:48:06.440" v="3504" actId="478"/>
          <ac:spMkLst>
            <pc:docMk/>
            <pc:sldMk cId="2276096173" sldId="417"/>
            <ac:spMk id="4" creationId="{50E66A55-5895-C561-0C88-493A20C7E55C}"/>
          </ac:spMkLst>
        </pc:spChg>
        <pc:spChg chg="add mod">
          <ac:chgData name="Tozadore, Daniel" userId="86bd54ca-3c53-4579-a390-d87d22667403" providerId="ADAL" clId="{C9FE605E-902E-4C11-8376-52942E71793F}" dt="2026-01-11T11:48:28.392" v="3516" actId="1076"/>
          <ac:spMkLst>
            <pc:docMk/>
            <pc:sldMk cId="2276096173" sldId="417"/>
            <ac:spMk id="6" creationId="{F7676F59-C0FD-2C87-C1F3-E7C2D72F1237}"/>
          </ac:spMkLst>
        </pc:spChg>
        <pc:spChg chg="add mod">
          <ac:chgData name="Tozadore, Daniel" userId="86bd54ca-3c53-4579-a390-d87d22667403" providerId="ADAL" clId="{C9FE605E-902E-4C11-8376-52942E71793F}" dt="2026-01-11T11:48:28.392" v="3516" actId="1076"/>
          <ac:spMkLst>
            <pc:docMk/>
            <pc:sldMk cId="2276096173" sldId="417"/>
            <ac:spMk id="8" creationId="{0A2E3F0A-22F1-F347-1EFA-E6E5D2D87C4D}"/>
          </ac:spMkLst>
        </pc:spChg>
        <pc:spChg chg="add mod">
          <ac:chgData name="Tozadore, Daniel" userId="86bd54ca-3c53-4579-a390-d87d22667403" providerId="ADAL" clId="{C9FE605E-902E-4C11-8376-52942E71793F}" dt="2026-01-11T11:48:28.392" v="3516" actId="1076"/>
          <ac:spMkLst>
            <pc:docMk/>
            <pc:sldMk cId="2276096173" sldId="417"/>
            <ac:spMk id="9" creationId="{91CF15E2-E80A-A492-C5A9-26C993635774}"/>
          </ac:spMkLst>
        </pc:spChg>
        <pc:spChg chg="add mod">
          <ac:chgData name="Tozadore, Daniel" userId="86bd54ca-3c53-4579-a390-d87d22667403" providerId="ADAL" clId="{C9FE605E-902E-4C11-8376-52942E71793F}" dt="2026-01-11T11:48:28.392" v="3516" actId="1076"/>
          <ac:spMkLst>
            <pc:docMk/>
            <pc:sldMk cId="2276096173" sldId="417"/>
            <ac:spMk id="10" creationId="{9794E7AF-04F1-AEAB-EF5F-C4C78A357AC6}"/>
          </ac:spMkLst>
        </pc:spChg>
        <pc:spChg chg="add mod">
          <ac:chgData name="Tozadore, Daniel" userId="86bd54ca-3c53-4579-a390-d87d22667403" providerId="ADAL" clId="{C9FE605E-902E-4C11-8376-52942E71793F}" dt="2026-01-11T11:48:28.392" v="3516" actId="1076"/>
          <ac:spMkLst>
            <pc:docMk/>
            <pc:sldMk cId="2276096173" sldId="417"/>
            <ac:spMk id="11" creationId="{88BBD80A-B5B0-BC7C-62FD-CF0852B15A27}"/>
          </ac:spMkLst>
        </pc:spChg>
        <pc:graphicFrameChg chg="add mod">
          <ac:chgData name="Tozadore, Daniel" userId="86bd54ca-3c53-4579-a390-d87d22667403" providerId="ADAL" clId="{C9FE605E-902E-4C11-8376-52942E71793F}" dt="2026-01-11T11:48:28.392" v="3516" actId="1076"/>
          <ac:graphicFrameMkLst>
            <pc:docMk/>
            <pc:sldMk cId="2276096173" sldId="417"/>
            <ac:graphicFrameMk id="5" creationId="{9730A9E3-EFD2-B832-1D7F-0DC85152AD37}"/>
          </ac:graphicFrameMkLst>
        </pc:graphicFrameChg>
        <pc:picChg chg="add mod">
          <ac:chgData name="Tozadore, Daniel" userId="86bd54ca-3c53-4579-a390-d87d22667403" providerId="ADAL" clId="{C9FE605E-902E-4C11-8376-52942E71793F}" dt="2026-01-11T11:48:28.392" v="3516" actId="1076"/>
          <ac:picMkLst>
            <pc:docMk/>
            <pc:sldMk cId="2276096173" sldId="417"/>
            <ac:picMk id="7" creationId="{BFE3A6C6-9B62-4CA1-17CA-88AA0420B2D8}"/>
          </ac:picMkLst>
        </pc:picChg>
      </pc:sldChg>
      <pc:sldChg chg="add">
        <pc:chgData name="Tozadore, Daniel" userId="86bd54ca-3c53-4579-a390-d87d22667403" providerId="ADAL" clId="{C9FE605E-902E-4C11-8376-52942E71793F}" dt="2026-01-11T11:55:34.949" v="3734"/>
        <pc:sldMkLst>
          <pc:docMk/>
          <pc:sldMk cId="4109244473" sldId="417"/>
        </pc:sldMkLst>
      </pc:sldChg>
      <pc:sldChg chg="addSp modSp add del mod">
        <pc:chgData name="Tozadore, Daniel" userId="86bd54ca-3c53-4579-a390-d87d22667403" providerId="ADAL" clId="{C9FE605E-902E-4C11-8376-52942E71793F}" dt="2026-01-11T11:55:30.201" v="3733" actId="2696"/>
        <pc:sldMkLst>
          <pc:docMk/>
          <pc:sldMk cId="2720856009" sldId="418"/>
        </pc:sldMkLst>
        <pc:spChg chg="mod">
          <ac:chgData name="Tozadore, Daniel" userId="86bd54ca-3c53-4579-a390-d87d22667403" providerId="ADAL" clId="{C9FE605E-902E-4C11-8376-52942E71793F}" dt="2026-01-11T11:52:48.351" v="3593" actId="20577"/>
          <ac:spMkLst>
            <pc:docMk/>
            <pc:sldMk cId="2720856009" sldId="418"/>
            <ac:spMk id="2" creationId="{C22B213F-3430-96B3-B684-A7D9192F96D2}"/>
          </ac:spMkLst>
        </pc:spChg>
        <pc:spChg chg="mod">
          <ac:chgData name="Tozadore, Daniel" userId="86bd54ca-3c53-4579-a390-d87d22667403" providerId="ADAL" clId="{C9FE605E-902E-4C11-8376-52942E71793F}" dt="2026-01-11T11:53:55.452" v="3731" actId="20577"/>
          <ac:spMkLst>
            <pc:docMk/>
            <pc:sldMk cId="2720856009" sldId="418"/>
            <ac:spMk id="4" creationId="{7FC2D37C-DA31-F5F7-3D80-D0D9ADE179B8}"/>
          </ac:spMkLst>
        </pc:spChg>
        <pc:spChg chg="add mod">
          <ac:chgData name="Tozadore, Daniel" userId="86bd54ca-3c53-4579-a390-d87d22667403" providerId="ADAL" clId="{C9FE605E-902E-4C11-8376-52942E71793F}" dt="2026-01-11T11:53:26.386" v="3646" actId="1076"/>
          <ac:spMkLst>
            <pc:docMk/>
            <pc:sldMk cId="2720856009" sldId="418"/>
            <ac:spMk id="7" creationId="{1B50133E-29E2-D423-8C04-A4DD5E3E6AF8}"/>
          </ac:spMkLst>
        </pc:spChg>
        <pc:spChg chg="add mod">
          <ac:chgData name="Tozadore, Daniel" userId="86bd54ca-3c53-4579-a390-d87d22667403" providerId="ADAL" clId="{C9FE605E-902E-4C11-8376-52942E71793F}" dt="2026-01-11T11:53:26.386" v="3646" actId="1076"/>
          <ac:spMkLst>
            <pc:docMk/>
            <pc:sldMk cId="2720856009" sldId="418"/>
            <ac:spMk id="8" creationId="{E4699A94-CC6D-4BAA-D090-2DDD1A15888A}"/>
          </ac:spMkLst>
        </pc:spChg>
        <pc:spChg chg="add mod">
          <ac:chgData name="Tozadore, Daniel" userId="86bd54ca-3c53-4579-a390-d87d22667403" providerId="ADAL" clId="{C9FE605E-902E-4C11-8376-52942E71793F}" dt="2026-01-11T11:53:26.386" v="3646" actId="1076"/>
          <ac:spMkLst>
            <pc:docMk/>
            <pc:sldMk cId="2720856009" sldId="418"/>
            <ac:spMk id="9" creationId="{C9995B81-D1D1-BD39-0AD0-7459F4224097}"/>
          </ac:spMkLst>
        </pc:spChg>
        <pc:spChg chg="add mod">
          <ac:chgData name="Tozadore, Daniel" userId="86bd54ca-3c53-4579-a390-d87d22667403" providerId="ADAL" clId="{C9FE605E-902E-4C11-8376-52942E71793F}" dt="2026-01-11T11:53:26.386" v="3646" actId="1076"/>
          <ac:spMkLst>
            <pc:docMk/>
            <pc:sldMk cId="2720856009" sldId="418"/>
            <ac:spMk id="10" creationId="{5E8968A4-16E1-558B-68D7-006A22ECF3E7}"/>
          </ac:spMkLst>
        </pc:spChg>
        <pc:spChg chg="add mod">
          <ac:chgData name="Tozadore, Daniel" userId="86bd54ca-3c53-4579-a390-d87d22667403" providerId="ADAL" clId="{C9FE605E-902E-4C11-8376-52942E71793F}" dt="2026-01-11T11:54:02.787" v="3732"/>
          <ac:spMkLst>
            <pc:docMk/>
            <pc:sldMk cId="2720856009" sldId="418"/>
            <ac:spMk id="11" creationId="{70BC2A55-7B4A-C55B-85C5-16AAFA642C71}"/>
          </ac:spMkLst>
        </pc:spChg>
        <pc:spChg chg="add mod">
          <ac:chgData name="Tozadore, Daniel" userId="86bd54ca-3c53-4579-a390-d87d22667403" providerId="ADAL" clId="{C9FE605E-902E-4C11-8376-52942E71793F}" dt="2026-01-11T11:54:02.787" v="3732"/>
          <ac:spMkLst>
            <pc:docMk/>
            <pc:sldMk cId="2720856009" sldId="418"/>
            <ac:spMk id="13" creationId="{4E674C3E-8BD9-C974-DEAD-0E679532649E}"/>
          </ac:spMkLst>
        </pc:spChg>
        <pc:spChg chg="add mod">
          <ac:chgData name="Tozadore, Daniel" userId="86bd54ca-3c53-4579-a390-d87d22667403" providerId="ADAL" clId="{C9FE605E-902E-4C11-8376-52942E71793F}" dt="2026-01-11T11:54:02.787" v="3732"/>
          <ac:spMkLst>
            <pc:docMk/>
            <pc:sldMk cId="2720856009" sldId="418"/>
            <ac:spMk id="15" creationId="{ECFFB6A6-C8C9-5199-4D84-DD59EF899205}"/>
          </ac:spMkLst>
        </pc:spChg>
        <pc:spChg chg="add mod">
          <ac:chgData name="Tozadore, Daniel" userId="86bd54ca-3c53-4579-a390-d87d22667403" providerId="ADAL" clId="{C9FE605E-902E-4C11-8376-52942E71793F}" dt="2026-01-11T11:54:02.787" v="3732"/>
          <ac:spMkLst>
            <pc:docMk/>
            <pc:sldMk cId="2720856009" sldId="418"/>
            <ac:spMk id="16" creationId="{B4EFA939-69E4-140D-4119-179845EAFE5A}"/>
          </ac:spMkLst>
        </pc:spChg>
        <pc:graphicFrameChg chg="add mod">
          <ac:chgData name="Tozadore, Daniel" userId="86bd54ca-3c53-4579-a390-d87d22667403" providerId="ADAL" clId="{C9FE605E-902E-4C11-8376-52942E71793F}" dt="2026-01-11T11:53:26.386" v="3646" actId="1076"/>
          <ac:graphicFrameMkLst>
            <pc:docMk/>
            <pc:sldMk cId="2720856009" sldId="418"/>
            <ac:graphicFrameMk id="5" creationId="{AEFCCF66-ED16-430E-364F-1E7E3B8A98E0}"/>
          </ac:graphicFrameMkLst>
        </pc:graphicFrameChg>
        <pc:picChg chg="add mod">
          <ac:chgData name="Tozadore, Daniel" userId="86bd54ca-3c53-4579-a390-d87d22667403" providerId="ADAL" clId="{C9FE605E-902E-4C11-8376-52942E71793F}" dt="2026-01-11T11:53:26.386" v="3646" actId="1076"/>
          <ac:picMkLst>
            <pc:docMk/>
            <pc:sldMk cId="2720856009" sldId="418"/>
            <ac:picMk id="6" creationId="{FB60218F-55CC-7E47-2A5B-1809B97918BF}"/>
          </ac:picMkLst>
        </pc:picChg>
        <pc:cxnChg chg="add mod">
          <ac:chgData name="Tozadore, Daniel" userId="86bd54ca-3c53-4579-a390-d87d22667403" providerId="ADAL" clId="{C9FE605E-902E-4C11-8376-52942E71793F}" dt="2026-01-11T11:54:02.787" v="3732"/>
          <ac:cxnSpMkLst>
            <pc:docMk/>
            <pc:sldMk cId="2720856009" sldId="418"/>
            <ac:cxnSpMk id="12" creationId="{995905BD-47CD-2F02-6E82-2682D9427A7F}"/>
          </ac:cxnSpMkLst>
        </pc:cxnChg>
        <pc:cxnChg chg="add mod">
          <ac:chgData name="Tozadore, Daniel" userId="86bd54ca-3c53-4579-a390-d87d22667403" providerId="ADAL" clId="{C9FE605E-902E-4C11-8376-52942E71793F}" dt="2026-01-11T11:54:02.787" v="3732"/>
          <ac:cxnSpMkLst>
            <pc:docMk/>
            <pc:sldMk cId="2720856009" sldId="418"/>
            <ac:cxnSpMk id="14" creationId="{B96E2FC8-82DB-022A-BCF5-E7BC5008ED65}"/>
          </ac:cxnSpMkLst>
        </pc:cxnChg>
      </pc:sldChg>
      <pc:sldChg chg="addSp delSp modSp add mod">
        <pc:chgData name="Tozadore, Daniel" userId="86bd54ca-3c53-4579-a390-d87d22667403" providerId="ADAL" clId="{C9FE605E-902E-4C11-8376-52942E71793F}" dt="2026-01-12T10:53:30.978" v="8617" actId="1076"/>
        <pc:sldMkLst>
          <pc:docMk/>
          <pc:sldMk cId="3411094547" sldId="418"/>
        </pc:sldMkLst>
        <pc:spChg chg="mod">
          <ac:chgData name="Tozadore, Daniel" userId="86bd54ca-3c53-4579-a390-d87d22667403" providerId="ADAL" clId="{C9FE605E-902E-4C11-8376-52942E71793F}" dt="2026-01-12T10:53:30.978" v="8617" actId="1076"/>
          <ac:spMkLst>
            <pc:docMk/>
            <pc:sldMk cId="3411094547" sldId="418"/>
            <ac:spMk id="2" creationId="{C22B213F-3430-96B3-B684-A7D9192F96D2}"/>
          </ac:spMkLst>
        </pc:spChg>
        <pc:spChg chg="del">
          <ac:chgData name="Tozadore, Daniel" userId="86bd54ca-3c53-4579-a390-d87d22667403" providerId="ADAL" clId="{C9FE605E-902E-4C11-8376-52942E71793F}" dt="2026-01-11T18:20:55.873" v="8504" actId="478"/>
          <ac:spMkLst>
            <pc:docMk/>
            <pc:sldMk cId="3411094547" sldId="418"/>
            <ac:spMk id="11" creationId="{70BC2A55-7B4A-C55B-85C5-16AAFA642C71}"/>
          </ac:spMkLst>
        </pc:spChg>
        <pc:spChg chg="del">
          <ac:chgData name="Tozadore, Daniel" userId="86bd54ca-3c53-4579-a390-d87d22667403" providerId="ADAL" clId="{C9FE605E-902E-4C11-8376-52942E71793F}" dt="2026-01-11T18:20:55.873" v="8504" actId="478"/>
          <ac:spMkLst>
            <pc:docMk/>
            <pc:sldMk cId="3411094547" sldId="418"/>
            <ac:spMk id="13" creationId="{4E674C3E-8BD9-C974-DEAD-0E679532649E}"/>
          </ac:spMkLst>
        </pc:spChg>
        <pc:spChg chg="del">
          <ac:chgData name="Tozadore, Daniel" userId="86bd54ca-3c53-4579-a390-d87d22667403" providerId="ADAL" clId="{C9FE605E-902E-4C11-8376-52942E71793F}" dt="2026-01-11T18:20:55.873" v="8504" actId="478"/>
          <ac:spMkLst>
            <pc:docMk/>
            <pc:sldMk cId="3411094547" sldId="418"/>
            <ac:spMk id="15" creationId="{ECFFB6A6-C8C9-5199-4D84-DD59EF899205}"/>
          </ac:spMkLst>
        </pc:spChg>
        <pc:spChg chg="del">
          <ac:chgData name="Tozadore, Daniel" userId="86bd54ca-3c53-4579-a390-d87d22667403" providerId="ADAL" clId="{C9FE605E-902E-4C11-8376-52942E71793F}" dt="2026-01-11T18:20:55.873" v="8504" actId="478"/>
          <ac:spMkLst>
            <pc:docMk/>
            <pc:sldMk cId="3411094547" sldId="418"/>
            <ac:spMk id="16" creationId="{B4EFA939-69E4-140D-4119-179845EAFE5A}"/>
          </ac:spMkLst>
        </pc:spChg>
        <pc:spChg chg="add mod">
          <ac:chgData name="Tozadore, Daniel" userId="86bd54ca-3c53-4579-a390-d87d22667403" providerId="ADAL" clId="{C9FE605E-902E-4C11-8376-52942E71793F}" dt="2026-01-11T18:20:59.180" v="8507" actId="1076"/>
          <ac:spMkLst>
            <pc:docMk/>
            <pc:sldMk cId="3411094547" sldId="418"/>
            <ac:spMk id="17" creationId="{28245D8F-B7AD-8307-35BB-EDCFBC175458}"/>
          </ac:spMkLst>
        </pc:spChg>
        <pc:spChg chg="add mod">
          <ac:chgData name="Tozadore, Daniel" userId="86bd54ca-3c53-4579-a390-d87d22667403" providerId="ADAL" clId="{C9FE605E-902E-4C11-8376-52942E71793F}" dt="2026-01-11T18:20:59.180" v="8507" actId="1076"/>
          <ac:spMkLst>
            <pc:docMk/>
            <pc:sldMk cId="3411094547" sldId="418"/>
            <ac:spMk id="19" creationId="{7DB9EFEB-0EE2-0E2C-2D2E-F10A9C45A018}"/>
          </ac:spMkLst>
        </pc:spChg>
        <pc:spChg chg="add mod">
          <ac:chgData name="Tozadore, Daniel" userId="86bd54ca-3c53-4579-a390-d87d22667403" providerId="ADAL" clId="{C9FE605E-902E-4C11-8376-52942E71793F}" dt="2026-01-11T18:20:59.180" v="8507" actId="1076"/>
          <ac:spMkLst>
            <pc:docMk/>
            <pc:sldMk cId="3411094547" sldId="418"/>
            <ac:spMk id="21" creationId="{7D45E58F-9D62-460E-AB3A-71A300C925EE}"/>
          </ac:spMkLst>
        </pc:spChg>
        <pc:spChg chg="add mod">
          <ac:chgData name="Tozadore, Daniel" userId="86bd54ca-3c53-4579-a390-d87d22667403" providerId="ADAL" clId="{C9FE605E-902E-4C11-8376-52942E71793F}" dt="2026-01-11T18:20:59.180" v="8507" actId="1076"/>
          <ac:spMkLst>
            <pc:docMk/>
            <pc:sldMk cId="3411094547" sldId="418"/>
            <ac:spMk id="22" creationId="{F1398B6D-E9E3-0B50-339A-10D15D6BE37C}"/>
          </ac:spMkLst>
        </pc:spChg>
        <pc:cxnChg chg="del mod">
          <ac:chgData name="Tozadore, Daniel" userId="86bd54ca-3c53-4579-a390-d87d22667403" providerId="ADAL" clId="{C9FE605E-902E-4C11-8376-52942E71793F}" dt="2026-01-11T18:20:55.873" v="8504" actId="478"/>
          <ac:cxnSpMkLst>
            <pc:docMk/>
            <pc:sldMk cId="3411094547" sldId="418"/>
            <ac:cxnSpMk id="12" creationId="{995905BD-47CD-2F02-6E82-2682D9427A7F}"/>
          </ac:cxnSpMkLst>
        </pc:cxnChg>
        <pc:cxnChg chg="del mod">
          <ac:chgData name="Tozadore, Daniel" userId="86bd54ca-3c53-4579-a390-d87d22667403" providerId="ADAL" clId="{C9FE605E-902E-4C11-8376-52942E71793F}" dt="2026-01-11T18:20:55.873" v="8504" actId="478"/>
          <ac:cxnSpMkLst>
            <pc:docMk/>
            <pc:sldMk cId="3411094547" sldId="418"/>
            <ac:cxnSpMk id="14" creationId="{B96E2FC8-82DB-022A-BCF5-E7BC5008ED65}"/>
          </ac:cxnSpMkLst>
        </pc:cxnChg>
        <pc:cxnChg chg="add mod">
          <ac:chgData name="Tozadore, Daniel" userId="86bd54ca-3c53-4579-a390-d87d22667403" providerId="ADAL" clId="{C9FE605E-902E-4C11-8376-52942E71793F}" dt="2026-01-11T18:20:59.180" v="8507" actId="1076"/>
          <ac:cxnSpMkLst>
            <pc:docMk/>
            <pc:sldMk cId="3411094547" sldId="418"/>
            <ac:cxnSpMk id="18" creationId="{DBF521B2-4C6D-680B-90A3-F477E3FBEAFC}"/>
          </ac:cxnSpMkLst>
        </pc:cxnChg>
        <pc:cxnChg chg="add mod">
          <ac:chgData name="Tozadore, Daniel" userId="86bd54ca-3c53-4579-a390-d87d22667403" providerId="ADAL" clId="{C9FE605E-902E-4C11-8376-52942E71793F}" dt="2026-01-11T18:20:59.180" v="8507" actId="1076"/>
          <ac:cxnSpMkLst>
            <pc:docMk/>
            <pc:sldMk cId="3411094547" sldId="418"/>
            <ac:cxnSpMk id="20" creationId="{78EF18ED-D571-44F8-8E93-B217404416AC}"/>
          </ac:cxnSpMkLst>
        </pc:cxnChg>
        <pc:cxnChg chg="add mod">
          <ac:chgData name="Tozadore, Daniel" userId="86bd54ca-3c53-4579-a390-d87d22667403" providerId="ADAL" clId="{C9FE605E-902E-4C11-8376-52942E71793F}" dt="2026-01-11T18:20:59.180" v="8507" actId="1076"/>
          <ac:cxnSpMkLst>
            <pc:docMk/>
            <pc:sldMk cId="3411094547" sldId="418"/>
            <ac:cxnSpMk id="23" creationId="{6988C3EE-D694-8373-9110-B6C0F4AD3905}"/>
          </ac:cxnSpMkLst>
        </pc:cxnChg>
      </pc:sldChg>
      <pc:sldChg chg="modSp new mod ord modShow">
        <pc:chgData name="Tozadore, Daniel" userId="86bd54ca-3c53-4579-a390-d87d22667403" providerId="ADAL" clId="{C9FE605E-902E-4C11-8376-52942E71793F}" dt="2026-01-11T15:34:05.343" v="6191" actId="729"/>
        <pc:sldMkLst>
          <pc:docMk/>
          <pc:sldMk cId="156073590" sldId="419"/>
        </pc:sldMkLst>
        <pc:spChg chg="mod">
          <ac:chgData name="Tozadore, Daniel" userId="86bd54ca-3c53-4579-a390-d87d22667403" providerId="ADAL" clId="{C9FE605E-902E-4C11-8376-52942E71793F}" dt="2026-01-10T21:22:08.223" v="3238" actId="20577"/>
          <ac:spMkLst>
            <pc:docMk/>
            <pc:sldMk cId="156073590" sldId="419"/>
            <ac:spMk id="2" creationId="{B5DDACF6-3745-39CD-3A05-2EB1513F5773}"/>
          </ac:spMkLst>
        </pc:spChg>
      </pc:sldChg>
      <pc:sldChg chg="modSp add mod ord">
        <pc:chgData name="Tozadore, Daniel" userId="86bd54ca-3c53-4579-a390-d87d22667403" providerId="ADAL" clId="{C9FE605E-902E-4C11-8376-52942E71793F}" dt="2026-01-11T16:57:06.816" v="8357" actId="20577"/>
        <pc:sldMkLst>
          <pc:docMk/>
          <pc:sldMk cId="1611209525" sldId="420"/>
        </pc:sldMkLst>
        <pc:spChg chg="mod">
          <ac:chgData name="Tozadore, Daniel" userId="86bd54ca-3c53-4579-a390-d87d22667403" providerId="ADAL" clId="{C9FE605E-902E-4C11-8376-52942E71793F}" dt="2026-01-11T15:34:06.230" v="6192" actId="1076"/>
          <ac:spMkLst>
            <pc:docMk/>
            <pc:sldMk cId="1611209525" sldId="420"/>
            <ac:spMk id="2" creationId="{CD097223-1667-5EE7-C05B-42EB2BF66EB9}"/>
          </ac:spMkLst>
        </pc:spChg>
        <pc:spChg chg="mod">
          <ac:chgData name="Tozadore, Daniel" userId="86bd54ca-3c53-4579-a390-d87d22667403" providerId="ADAL" clId="{C9FE605E-902E-4C11-8376-52942E71793F}" dt="2026-01-11T16:57:06.816" v="8357" actId="20577"/>
          <ac:spMkLst>
            <pc:docMk/>
            <pc:sldMk cId="1611209525" sldId="420"/>
            <ac:spMk id="4" creationId="{62D3818A-8513-C845-3585-86D8FA6F288E}"/>
          </ac:spMkLst>
        </pc:spChg>
      </pc:sldChg>
      <pc:sldChg chg="add del">
        <pc:chgData name="Tozadore, Daniel" userId="86bd54ca-3c53-4579-a390-d87d22667403" providerId="ADAL" clId="{C9FE605E-902E-4C11-8376-52942E71793F}" dt="2026-01-11T11:35:44.622" v="3262" actId="47"/>
        <pc:sldMkLst>
          <pc:docMk/>
          <pc:sldMk cId="3799668366" sldId="421"/>
        </pc:sldMkLst>
      </pc:sldChg>
      <pc:sldChg chg="add mod modShow">
        <pc:chgData name="Tozadore, Daniel" userId="86bd54ca-3c53-4579-a390-d87d22667403" providerId="ADAL" clId="{C9FE605E-902E-4C11-8376-52942E71793F}" dt="2026-01-11T11:56:05.306" v="3735" actId="729"/>
        <pc:sldMkLst>
          <pc:docMk/>
          <pc:sldMk cId="3464476704" sldId="422"/>
        </pc:sldMkLst>
      </pc:sldChg>
      <pc:sldChg chg="modSp add">
        <pc:chgData name="Tozadore, Daniel" userId="86bd54ca-3c53-4579-a390-d87d22667403" providerId="ADAL" clId="{C9FE605E-902E-4C11-8376-52942E71793F}" dt="2026-01-11T12:34:31.264" v="4116"/>
        <pc:sldMkLst>
          <pc:docMk/>
          <pc:sldMk cId="2614379006" sldId="423"/>
        </pc:sldMkLst>
        <pc:spChg chg="mod">
          <ac:chgData name="Tozadore, Daniel" userId="86bd54ca-3c53-4579-a390-d87d22667403" providerId="ADAL" clId="{C9FE605E-902E-4C11-8376-52942E71793F}" dt="2026-01-11T12:34:31.264" v="4116"/>
          <ac:spMkLst>
            <pc:docMk/>
            <pc:sldMk cId="2614379006" sldId="423"/>
            <ac:spMk id="8" creationId="{0AF022C0-6D92-001C-912F-253FD0E113E9}"/>
          </ac:spMkLst>
        </pc:spChg>
      </pc:sldChg>
      <pc:sldChg chg="addSp modSp add mod">
        <pc:chgData name="Tozadore, Daniel" userId="86bd54ca-3c53-4579-a390-d87d22667403" providerId="ADAL" clId="{C9FE605E-902E-4C11-8376-52942E71793F}" dt="2026-01-11T18:20:42.265" v="8503" actId="1076"/>
        <pc:sldMkLst>
          <pc:docMk/>
          <pc:sldMk cId="213720648" sldId="424"/>
        </pc:sldMkLst>
        <pc:spChg chg="mod">
          <ac:chgData name="Tozadore, Daniel" userId="86bd54ca-3c53-4579-a390-d87d22667403" providerId="ADAL" clId="{C9FE605E-902E-4C11-8376-52942E71793F}" dt="2026-01-11T18:20:38.234" v="8502" actId="1076"/>
          <ac:spMkLst>
            <pc:docMk/>
            <pc:sldMk cId="213720648" sldId="424"/>
            <ac:spMk id="4" creationId="{9F0C3900-6EB0-C2DF-5026-68EF94DD30CF}"/>
          </ac:spMkLst>
        </pc:spChg>
        <pc:spChg chg="mod">
          <ac:chgData name="Tozadore, Daniel" userId="86bd54ca-3c53-4579-a390-d87d22667403" providerId="ADAL" clId="{C9FE605E-902E-4C11-8376-52942E71793F}" dt="2026-01-11T18:20:38.234" v="8502" actId="1076"/>
          <ac:spMkLst>
            <pc:docMk/>
            <pc:sldMk cId="213720648" sldId="424"/>
            <ac:spMk id="15" creationId="{9B2E49F5-9060-F515-130B-30EAFC718C3B}"/>
          </ac:spMkLst>
        </pc:spChg>
        <pc:spChg chg="mod">
          <ac:chgData name="Tozadore, Daniel" userId="86bd54ca-3c53-4579-a390-d87d22667403" providerId="ADAL" clId="{C9FE605E-902E-4C11-8376-52942E71793F}" dt="2026-01-11T18:20:30.354" v="8501" actId="408"/>
          <ac:spMkLst>
            <pc:docMk/>
            <pc:sldMk cId="213720648" sldId="424"/>
            <ac:spMk id="18" creationId="{5732A94F-19ED-4891-80B3-4FDA8B6F2C01}"/>
          </ac:spMkLst>
        </pc:spChg>
        <pc:spChg chg="mod">
          <ac:chgData name="Tozadore, Daniel" userId="86bd54ca-3c53-4579-a390-d87d22667403" providerId="ADAL" clId="{C9FE605E-902E-4C11-8376-52942E71793F}" dt="2026-01-11T18:20:42.265" v="8503" actId="1076"/>
          <ac:spMkLst>
            <pc:docMk/>
            <pc:sldMk cId="213720648" sldId="424"/>
            <ac:spMk id="19" creationId="{3F44753D-F6FC-8FB5-28B9-E614869F41AE}"/>
          </ac:spMkLst>
        </pc:spChg>
        <pc:cxnChg chg="mod">
          <ac:chgData name="Tozadore, Daniel" userId="86bd54ca-3c53-4579-a390-d87d22667403" providerId="ADAL" clId="{C9FE605E-902E-4C11-8376-52942E71793F}" dt="2026-01-11T18:20:38.234" v="8502" actId="1076"/>
          <ac:cxnSpMkLst>
            <pc:docMk/>
            <pc:sldMk cId="213720648" sldId="424"/>
            <ac:cxnSpMk id="13" creationId="{76ABD26C-885A-F316-40A4-E39C832BBBDA}"/>
          </ac:cxnSpMkLst>
        </pc:cxnChg>
        <pc:cxnChg chg="mod">
          <ac:chgData name="Tozadore, Daniel" userId="86bd54ca-3c53-4579-a390-d87d22667403" providerId="ADAL" clId="{C9FE605E-902E-4C11-8376-52942E71793F}" dt="2026-01-11T18:20:38.234" v="8502" actId="1076"/>
          <ac:cxnSpMkLst>
            <pc:docMk/>
            <pc:sldMk cId="213720648" sldId="424"/>
            <ac:cxnSpMk id="17" creationId="{327A6BAB-DAC0-15D3-4C78-EFF3DB767721}"/>
          </ac:cxnSpMkLst>
        </pc:cxnChg>
        <pc:cxnChg chg="add mod">
          <ac:chgData name="Tozadore, Daniel" userId="86bd54ca-3c53-4579-a390-d87d22667403" providerId="ADAL" clId="{C9FE605E-902E-4C11-8376-52942E71793F}" dt="2026-01-11T18:20:42.265" v="8503" actId="1076"/>
          <ac:cxnSpMkLst>
            <pc:docMk/>
            <pc:sldMk cId="213720648" sldId="424"/>
            <ac:cxnSpMk id="22" creationId="{B3C18F2F-27D9-3710-BE43-F87EE234A35E}"/>
          </ac:cxnSpMkLst>
        </pc:cxnChg>
      </pc:sldChg>
      <pc:sldChg chg="addSp delSp modSp add del mod">
        <pc:chgData name="Tozadore, Daniel" userId="86bd54ca-3c53-4579-a390-d87d22667403" providerId="ADAL" clId="{C9FE605E-902E-4C11-8376-52942E71793F}" dt="2026-01-11T11:55:30.201" v="3733" actId="2696"/>
        <pc:sldMkLst>
          <pc:docMk/>
          <pc:sldMk cId="3135637814" sldId="424"/>
        </pc:sldMkLst>
        <pc:spChg chg="add mod">
          <ac:chgData name="Tozadore, Daniel" userId="86bd54ca-3c53-4579-a390-d87d22667403" providerId="ADAL" clId="{C9FE605E-902E-4C11-8376-52942E71793F}" dt="2026-01-11T11:52:20.680" v="3582" actId="1076"/>
          <ac:spMkLst>
            <pc:docMk/>
            <pc:sldMk cId="3135637814" sldId="424"/>
            <ac:spMk id="4" creationId="{9F0C3900-6EB0-C2DF-5026-68EF94DD30CF}"/>
          </ac:spMkLst>
        </pc:spChg>
        <pc:spChg chg="del">
          <ac:chgData name="Tozadore, Daniel" userId="86bd54ca-3c53-4579-a390-d87d22667403" providerId="ADAL" clId="{C9FE605E-902E-4C11-8376-52942E71793F}" dt="2026-01-11T11:48:37.638" v="3518" actId="478"/>
          <ac:spMkLst>
            <pc:docMk/>
            <pc:sldMk cId="3135637814" sldId="424"/>
            <ac:spMk id="6" creationId="{0A82667D-D4C4-853A-0D9E-252A15F684C1}"/>
          </ac:spMkLst>
        </pc:spChg>
        <pc:spChg chg="mod">
          <ac:chgData name="Tozadore, Daniel" userId="86bd54ca-3c53-4579-a390-d87d22667403" providerId="ADAL" clId="{C9FE605E-902E-4C11-8376-52942E71793F}" dt="2026-01-11T11:48:49.876" v="3519" actId="1076"/>
          <ac:spMkLst>
            <pc:docMk/>
            <pc:sldMk cId="3135637814" sldId="424"/>
            <ac:spMk id="8" creationId="{9DF439B0-9AB8-D35E-82A9-9F46FCA70BC6}"/>
          </ac:spMkLst>
        </pc:spChg>
        <pc:spChg chg="mod">
          <ac:chgData name="Tozadore, Daniel" userId="86bd54ca-3c53-4579-a390-d87d22667403" providerId="ADAL" clId="{C9FE605E-902E-4C11-8376-52942E71793F}" dt="2026-01-11T11:48:49.876" v="3519" actId="1076"/>
          <ac:spMkLst>
            <pc:docMk/>
            <pc:sldMk cId="3135637814" sldId="424"/>
            <ac:spMk id="9" creationId="{2ACB8E81-8773-86C7-4B14-457AAE8DE72E}"/>
          </ac:spMkLst>
        </pc:spChg>
        <pc:spChg chg="mod">
          <ac:chgData name="Tozadore, Daniel" userId="86bd54ca-3c53-4579-a390-d87d22667403" providerId="ADAL" clId="{C9FE605E-902E-4C11-8376-52942E71793F}" dt="2026-01-11T11:48:49.876" v="3519" actId="1076"/>
          <ac:spMkLst>
            <pc:docMk/>
            <pc:sldMk cId="3135637814" sldId="424"/>
            <ac:spMk id="10" creationId="{BD4A8407-715E-D861-12F9-69ECAEBB4D96}"/>
          </ac:spMkLst>
        </pc:spChg>
        <pc:spChg chg="mod">
          <ac:chgData name="Tozadore, Daniel" userId="86bd54ca-3c53-4579-a390-d87d22667403" providerId="ADAL" clId="{C9FE605E-902E-4C11-8376-52942E71793F}" dt="2026-01-11T11:48:49.876" v="3519" actId="1076"/>
          <ac:spMkLst>
            <pc:docMk/>
            <pc:sldMk cId="3135637814" sldId="424"/>
            <ac:spMk id="11" creationId="{D251CDAD-4F21-7E36-979C-9DBF51205E47}"/>
          </ac:spMkLst>
        </pc:spChg>
        <pc:spChg chg="add del">
          <ac:chgData name="Tozadore, Daniel" userId="86bd54ca-3c53-4579-a390-d87d22667403" providerId="ADAL" clId="{C9FE605E-902E-4C11-8376-52942E71793F}" dt="2026-01-11T11:50:15.746" v="3532" actId="478"/>
          <ac:spMkLst>
            <pc:docMk/>
            <pc:sldMk cId="3135637814" sldId="424"/>
            <ac:spMk id="14" creationId="{FAC6ADA6-2EEA-304C-9592-2908D9C6A6A5}"/>
          </ac:spMkLst>
        </pc:spChg>
        <pc:spChg chg="add mod">
          <ac:chgData name="Tozadore, Daniel" userId="86bd54ca-3c53-4579-a390-d87d22667403" providerId="ADAL" clId="{C9FE605E-902E-4C11-8376-52942E71793F}" dt="2026-01-11T11:52:20.680" v="3582" actId="1076"/>
          <ac:spMkLst>
            <pc:docMk/>
            <pc:sldMk cId="3135637814" sldId="424"/>
            <ac:spMk id="15" creationId="{9B2E49F5-9060-F515-130B-30EAFC718C3B}"/>
          </ac:spMkLst>
        </pc:spChg>
        <pc:spChg chg="add mod">
          <ac:chgData name="Tozadore, Daniel" userId="86bd54ca-3c53-4579-a390-d87d22667403" providerId="ADAL" clId="{C9FE605E-902E-4C11-8376-52942E71793F}" dt="2026-01-11T11:52:20.680" v="3582" actId="1076"/>
          <ac:spMkLst>
            <pc:docMk/>
            <pc:sldMk cId="3135637814" sldId="424"/>
            <ac:spMk id="18" creationId="{5732A94F-19ED-4891-80B3-4FDA8B6F2C01}"/>
          </ac:spMkLst>
        </pc:spChg>
        <pc:spChg chg="add mod">
          <ac:chgData name="Tozadore, Daniel" userId="86bd54ca-3c53-4579-a390-d87d22667403" providerId="ADAL" clId="{C9FE605E-902E-4C11-8376-52942E71793F}" dt="2026-01-11T11:52:20.680" v="3582" actId="1076"/>
          <ac:spMkLst>
            <pc:docMk/>
            <pc:sldMk cId="3135637814" sldId="424"/>
            <ac:spMk id="19" creationId="{3F44753D-F6FC-8FB5-28B9-E614869F41AE}"/>
          </ac:spMkLst>
        </pc:spChg>
        <pc:graphicFrameChg chg="mod">
          <ac:chgData name="Tozadore, Daniel" userId="86bd54ca-3c53-4579-a390-d87d22667403" providerId="ADAL" clId="{C9FE605E-902E-4C11-8376-52942E71793F}" dt="2026-01-11T11:48:49.876" v="3519" actId="1076"/>
          <ac:graphicFrameMkLst>
            <pc:docMk/>
            <pc:sldMk cId="3135637814" sldId="424"/>
            <ac:graphicFrameMk id="5" creationId="{E47530D8-4F0A-E447-E1BC-CBF7F44396DC}"/>
          </ac:graphicFrameMkLst>
        </pc:graphicFrameChg>
        <pc:picChg chg="mod">
          <ac:chgData name="Tozadore, Daniel" userId="86bd54ca-3c53-4579-a390-d87d22667403" providerId="ADAL" clId="{C9FE605E-902E-4C11-8376-52942E71793F}" dt="2026-01-11T11:48:49.876" v="3519" actId="1076"/>
          <ac:picMkLst>
            <pc:docMk/>
            <pc:sldMk cId="3135637814" sldId="424"/>
            <ac:picMk id="7" creationId="{851FF575-199A-F7C6-0491-37A6E69BA521}"/>
          </ac:picMkLst>
        </pc:picChg>
        <pc:cxnChg chg="add mod">
          <ac:chgData name="Tozadore, Daniel" userId="86bd54ca-3c53-4579-a390-d87d22667403" providerId="ADAL" clId="{C9FE605E-902E-4C11-8376-52942E71793F}" dt="2026-01-11T11:52:20.680" v="3582" actId="1076"/>
          <ac:cxnSpMkLst>
            <pc:docMk/>
            <pc:sldMk cId="3135637814" sldId="424"/>
            <ac:cxnSpMk id="13" creationId="{76ABD26C-885A-F316-40A4-E39C832BBBDA}"/>
          </ac:cxnSpMkLst>
        </pc:cxnChg>
        <pc:cxnChg chg="add mod">
          <ac:chgData name="Tozadore, Daniel" userId="86bd54ca-3c53-4579-a390-d87d22667403" providerId="ADAL" clId="{C9FE605E-902E-4C11-8376-52942E71793F}" dt="2026-01-11T11:52:20.680" v="3582" actId="1076"/>
          <ac:cxnSpMkLst>
            <pc:docMk/>
            <pc:sldMk cId="3135637814" sldId="424"/>
            <ac:cxnSpMk id="17" creationId="{327A6BAB-DAC0-15D3-4C78-EFF3DB767721}"/>
          </ac:cxnSpMkLst>
        </pc:cxnChg>
      </pc:sldChg>
      <pc:sldChg chg="add">
        <pc:chgData name="Tozadore, Daniel" userId="86bd54ca-3c53-4579-a390-d87d22667403" providerId="ADAL" clId="{C9FE605E-902E-4C11-8376-52942E71793F}" dt="2026-01-11T12:00:37.211" v="3907" actId="2890"/>
        <pc:sldMkLst>
          <pc:docMk/>
          <pc:sldMk cId="3891036666" sldId="425"/>
        </pc:sldMkLst>
      </pc:sldChg>
      <pc:sldChg chg="addSp delSp modSp add mod ord">
        <pc:chgData name="Tozadore, Daniel" userId="86bd54ca-3c53-4579-a390-d87d22667403" providerId="ADAL" clId="{C9FE605E-902E-4C11-8376-52942E71793F}" dt="2026-01-11T20:44:32.920" v="8615"/>
        <pc:sldMkLst>
          <pc:docMk/>
          <pc:sldMk cId="982489485" sldId="426"/>
        </pc:sldMkLst>
        <pc:spChg chg="del mod">
          <ac:chgData name="Tozadore, Daniel" userId="86bd54ca-3c53-4579-a390-d87d22667403" providerId="ADAL" clId="{C9FE605E-902E-4C11-8376-52942E71793F}" dt="2026-01-11T12:49:14.042" v="4602" actId="478"/>
          <ac:spMkLst>
            <pc:docMk/>
            <pc:sldMk cId="982489485" sldId="426"/>
            <ac:spMk id="2" creationId="{502E63AB-F3F3-9692-CD35-9525DFD73167}"/>
          </ac:spMkLst>
        </pc:spChg>
        <pc:spChg chg="add del mod">
          <ac:chgData name="Tozadore, Daniel" userId="86bd54ca-3c53-4579-a390-d87d22667403" providerId="ADAL" clId="{C9FE605E-902E-4C11-8376-52942E71793F}" dt="2026-01-11T12:49:23.054" v="4606" actId="478"/>
          <ac:spMkLst>
            <pc:docMk/>
            <pc:sldMk cId="982489485" sldId="426"/>
            <ac:spMk id="5" creationId="{61C102F3-60B9-5FDD-9471-4B2C7DEE1F61}"/>
          </ac:spMkLst>
        </pc:spChg>
        <pc:spChg chg="add mod">
          <ac:chgData name="Tozadore, Daniel" userId="86bd54ca-3c53-4579-a390-d87d22667403" providerId="ADAL" clId="{C9FE605E-902E-4C11-8376-52942E71793F}" dt="2026-01-11T12:49:20.966" v="4605"/>
          <ac:spMkLst>
            <pc:docMk/>
            <pc:sldMk cId="982489485" sldId="426"/>
            <ac:spMk id="6" creationId="{0C3BDDCF-46FB-605A-B43B-D162EBE724EB}"/>
          </ac:spMkLst>
        </pc:spChg>
        <pc:spChg chg="add mod">
          <ac:chgData name="Tozadore, Daniel" userId="86bd54ca-3c53-4579-a390-d87d22667403" providerId="ADAL" clId="{C9FE605E-902E-4C11-8376-52942E71793F}" dt="2026-01-11T12:49:18.249" v="4604"/>
          <ac:spMkLst>
            <pc:docMk/>
            <pc:sldMk cId="982489485" sldId="426"/>
            <ac:spMk id="7" creationId="{902AEC6E-0FFE-0C00-C183-A469A0ABD9B2}"/>
          </ac:spMkLst>
        </pc:spChg>
        <pc:spChg chg="add mod">
          <ac:chgData name="Tozadore, Daniel" userId="86bd54ca-3c53-4579-a390-d87d22667403" providerId="ADAL" clId="{C9FE605E-902E-4C11-8376-52942E71793F}" dt="2026-01-11T12:49:23.238" v="4607"/>
          <ac:spMkLst>
            <pc:docMk/>
            <pc:sldMk cId="982489485" sldId="426"/>
            <ac:spMk id="8" creationId="{D7A4E874-349B-D1DA-1951-F8820EE19C3C}"/>
          </ac:spMkLst>
        </pc:spChg>
        <pc:spChg chg="add mod">
          <ac:chgData name="Tozadore, Daniel" userId="86bd54ca-3c53-4579-a390-d87d22667403" providerId="ADAL" clId="{C9FE605E-902E-4C11-8376-52942E71793F}" dt="2026-01-11T12:49:51.085" v="4685" actId="20577"/>
          <ac:spMkLst>
            <pc:docMk/>
            <pc:sldMk cId="982489485" sldId="426"/>
            <ac:spMk id="9" creationId="{7444A351-770C-016D-CBA4-EEF518E086D7}"/>
          </ac:spMkLst>
        </pc:spChg>
        <pc:spChg chg="del">
          <ac:chgData name="Tozadore, Daniel" userId="86bd54ca-3c53-4579-a390-d87d22667403" providerId="ADAL" clId="{C9FE605E-902E-4C11-8376-52942E71793F}" dt="2026-01-11T12:49:17.946" v="4603" actId="478"/>
          <ac:spMkLst>
            <pc:docMk/>
            <pc:sldMk cId="982489485" sldId="426"/>
            <ac:spMk id="27" creationId="{5338B26B-7DE3-3F57-AD6B-7AA7FACE318C}"/>
          </ac:spMkLst>
        </pc:spChg>
      </pc:sldChg>
      <pc:sldChg chg="addSp modSp add mod">
        <pc:chgData name="Tozadore, Daniel" userId="86bd54ca-3c53-4579-a390-d87d22667403" providerId="ADAL" clId="{C9FE605E-902E-4C11-8376-52942E71793F}" dt="2026-01-11T12:41:30.977" v="4359" actId="114"/>
        <pc:sldMkLst>
          <pc:docMk/>
          <pc:sldMk cId="3678670118" sldId="427"/>
        </pc:sldMkLst>
        <pc:spChg chg="add mod">
          <ac:chgData name="Tozadore, Daniel" userId="86bd54ca-3c53-4579-a390-d87d22667403" providerId="ADAL" clId="{C9FE605E-902E-4C11-8376-52942E71793F}" dt="2026-01-11T12:41:30.977" v="4359" actId="114"/>
          <ac:spMkLst>
            <pc:docMk/>
            <pc:sldMk cId="3678670118" sldId="427"/>
            <ac:spMk id="4" creationId="{87317C1F-A7BD-F3A7-BC04-8A4874EA6C3D}"/>
          </ac:spMkLst>
        </pc:spChg>
        <pc:spChg chg="mod">
          <ac:chgData name="Tozadore, Daniel" userId="86bd54ca-3c53-4579-a390-d87d22667403" providerId="ADAL" clId="{C9FE605E-902E-4C11-8376-52942E71793F}" dt="2026-01-11T12:34:43.387" v="4119" actId="20577"/>
          <ac:spMkLst>
            <pc:docMk/>
            <pc:sldMk cId="3678670118" sldId="427"/>
            <ac:spMk id="8" creationId="{4959BC37-D687-9174-3F1C-4D8BB0D33E8A}"/>
          </ac:spMkLst>
        </pc:spChg>
        <pc:cxnChg chg="add">
          <ac:chgData name="Tozadore, Daniel" userId="86bd54ca-3c53-4579-a390-d87d22667403" providerId="ADAL" clId="{C9FE605E-902E-4C11-8376-52942E71793F}" dt="2026-01-11T12:41:17.951" v="4355" actId="11529"/>
          <ac:cxnSpMkLst>
            <pc:docMk/>
            <pc:sldMk cId="3678670118" sldId="427"/>
            <ac:cxnSpMk id="9" creationId="{93477281-59EE-B412-D1C8-C0DC98715658}"/>
          </ac:cxnSpMkLst>
        </pc:cxnChg>
      </pc:sldChg>
      <pc:sldChg chg="addSp delSp modSp new mod ord">
        <pc:chgData name="Tozadore, Daniel" userId="86bd54ca-3c53-4579-a390-d87d22667403" providerId="ADAL" clId="{C9FE605E-902E-4C11-8376-52942E71793F}" dt="2026-01-11T14:13:49.836" v="4968"/>
        <pc:sldMkLst>
          <pc:docMk/>
          <pc:sldMk cId="222729675" sldId="428"/>
        </pc:sldMkLst>
        <pc:spChg chg="mod">
          <ac:chgData name="Tozadore, Daniel" userId="86bd54ca-3c53-4579-a390-d87d22667403" providerId="ADAL" clId="{C9FE605E-902E-4C11-8376-52942E71793F}" dt="2026-01-11T12:51:34.367" v="4696" actId="20577"/>
          <ac:spMkLst>
            <pc:docMk/>
            <pc:sldMk cId="222729675" sldId="428"/>
            <ac:spMk id="2" creationId="{7E5A309F-4BA9-7B73-777C-084ECFF4DE83}"/>
          </ac:spMkLst>
        </pc:spChg>
        <pc:spChg chg="del">
          <ac:chgData name="Tozadore, Daniel" userId="86bd54ca-3c53-4579-a390-d87d22667403" providerId="ADAL" clId="{C9FE605E-902E-4C11-8376-52942E71793F}" dt="2026-01-11T14:13:49.836" v="4968"/>
          <ac:spMkLst>
            <pc:docMk/>
            <pc:sldMk cId="222729675" sldId="428"/>
            <ac:spMk id="4" creationId="{0A46A440-E7A9-55E2-76BA-91C8A5651D25}"/>
          </ac:spMkLst>
        </pc:spChg>
        <pc:picChg chg="add mod">
          <ac:chgData name="Tozadore, Daniel" userId="86bd54ca-3c53-4579-a390-d87d22667403" providerId="ADAL" clId="{C9FE605E-902E-4C11-8376-52942E71793F}" dt="2026-01-11T14:13:49.836" v="4968"/>
          <ac:picMkLst>
            <pc:docMk/>
            <pc:sldMk cId="222729675" sldId="428"/>
            <ac:picMk id="5122" creationId="{2E4A13E4-0AA1-5ECA-B8F5-240BA5E830B1}"/>
          </ac:picMkLst>
        </pc:picChg>
      </pc:sldChg>
      <pc:sldChg chg="delSp modSp new mod">
        <pc:chgData name="Tozadore, Daniel" userId="86bd54ca-3c53-4579-a390-d87d22667403" providerId="ADAL" clId="{C9FE605E-902E-4C11-8376-52942E71793F}" dt="2026-01-11T14:29:43.901" v="5093" actId="6549"/>
        <pc:sldMkLst>
          <pc:docMk/>
          <pc:sldMk cId="1676427446" sldId="429"/>
        </pc:sldMkLst>
        <pc:spChg chg="mod">
          <ac:chgData name="Tozadore, Daniel" userId="86bd54ca-3c53-4579-a390-d87d22667403" providerId="ADAL" clId="{C9FE605E-902E-4C11-8376-52942E71793F}" dt="2026-01-11T14:29:43.901" v="5093" actId="6549"/>
          <ac:spMkLst>
            <pc:docMk/>
            <pc:sldMk cId="1676427446" sldId="429"/>
            <ac:spMk id="2" creationId="{546959BE-A5A3-B6E4-C11A-BE8CE7534DDB}"/>
          </ac:spMkLst>
        </pc:spChg>
        <pc:spChg chg="del mod">
          <ac:chgData name="Tozadore, Daniel" userId="86bd54ca-3c53-4579-a390-d87d22667403" providerId="ADAL" clId="{C9FE605E-902E-4C11-8376-52942E71793F}" dt="2026-01-11T12:53:18.306" v="4818" actId="478"/>
          <ac:spMkLst>
            <pc:docMk/>
            <pc:sldMk cId="1676427446" sldId="429"/>
            <ac:spMk id="3" creationId="{F6DE0804-2418-2FC7-CB18-1EED9DA32749}"/>
          </ac:spMkLst>
        </pc:spChg>
        <pc:spChg chg="mod">
          <ac:chgData name="Tozadore, Daniel" userId="86bd54ca-3c53-4579-a390-d87d22667403" providerId="ADAL" clId="{C9FE605E-902E-4C11-8376-52942E71793F}" dt="2026-01-11T14:29:07.526" v="5080" actId="113"/>
          <ac:spMkLst>
            <pc:docMk/>
            <pc:sldMk cId="1676427446" sldId="429"/>
            <ac:spMk id="4" creationId="{AABA191F-712F-0E32-4F4D-B66CCBCA1927}"/>
          </ac:spMkLst>
        </pc:spChg>
      </pc:sldChg>
      <pc:sldChg chg="modSp add del mod">
        <pc:chgData name="Tozadore, Daniel" userId="86bd54ca-3c53-4579-a390-d87d22667403" providerId="ADAL" clId="{C9FE605E-902E-4C11-8376-52942E71793F}" dt="2026-01-12T11:34:54.230" v="8664" actId="20577"/>
        <pc:sldMkLst>
          <pc:docMk/>
          <pc:sldMk cId="544384140" sldId="430"/>
        </pc:sldMkLst>
        <pc:spChg chg="mod">
          <ac:chgData name="Tozadore, Daniel" userId="86bd54ca-3c53-4579-a390-d87d22667403" providerId="ADAL" clId="{C9FE605E-902E-4C11-8376-52942E71793F}" dt="2026-01-12T11:34:54.230" v="8664" actId="20577"/>
          <ac:spMkLst>
            <pc:docMk/>
            <pc:sldMk cId="544384140" sldId="430"/>
            <ac:spMk id="4" creationId="{09A57712-7DBA-DB97-A23F-2AD6ECDF0E39}"/>
          </ac:spMkLst>
        </pc:spChg>
        <pc:spChg chg="mod">
          <ac:chgData name="Tozadore, Daniel" userId="86bd54ca-3c53-4579-a390-d87d22667403" providerId="ADAL" clId="{C9FE605E-902E-4C11-8376-52942E71793F}" dt="2026-01-11T14:12:04.559" v="4926" actId="122"/>
          <ac:spMkLst>
            <pc:docMk/>
            <pc:sldMk cId="544384140" sldId="430"/>
            <ac:spMk id="27" creationId="{3DD624E8-AAA6-4AC4-0F4F-B6033C94A8A7}"/>
          </ac:spMkLst>
        </pc:spChg>
      </pc:sldChg>
      <pc:sldChg chg="addSp delSp modSp new mod">
        <pc:chgData name="Tozadore, Daniel" userId="86bd54ca-3c53-4579-a390-d87d22667403" providerId="ADAL" clId="{C9FE605E-902E-4C11-8376-52942E71793F}" dt="2026-01-11T14:30:30.702" v="5105" actId="14100"/>
        <pc:sldMkLst>
          <pc:docMk/>
          <pc:sldMk cId="1049189342" sldId="431"/>
        </pc:sldMkLst>
        <pc:spChg chg="del">
          <ac:chgData name="Tozadore, Daniel" userId="86bd54ca-3c53-4579-a390-d87d22667403" providerId="ADAL" clId="{C9FE605E-902E-4C11-8376-52942E71793F}" dt="2026-01-11T14:29:58.287" v="5099" actId="478"/>
          <ac:spMkLst>
            <pc:docMk/>
            <pc:sldMk cId="1049189342" sldId="431"/>
            <ac:spMk id="2" creationId="{6AC6074C-6670-5217-F2DA-E9911F0E17DB}"/>
          </ac:spMkLst>
        </pc:spChg>
        <pc:spChg chg="del">
          <ac:chgData name="Tozadore, Daniel" userId="86bd54ca-3c53-4579-a390-d87d22667403" providerId="ADAL" clId="{C9FE605E-902E-4C11-8376-52942E71793F}" dt="2026-01-11T14:29:56.918" v="5098" actId="478"/>
          <ac:spMkLst>
            <pc:docMk/>
            <pc:sldMk cId="1049189342" sldId="431"/>
            <ac:spMk id="3" creationId="{68AC42DB-1FFF-EA0B-DF8E-F8B44913B7E9}"/>
          </ac:spMkLst>
        </pc:spChg>
        <pc:spChg chg="mod">
          <ac:chgData name="Tozadore, Daniel" userId="86bd54ca-3c53-4579-a390-d87d22667403" providerId="ADAL" clId="{C9FE605E-902E-4C11-8376-52942E71793F}" dt="2026-01-11T14:29:53.487" v="5097" actId="20577"/>
          <ac:spMkLst>
            <pc:docMk/>
            <pc:sldMk cId="1049189342" sldId="431"/>
            <ac:spMk id="4" creationId="{C484CD01-8417-BCAC-67DF-A89FE0382D2B}"/>
          </ac:spMkLst>
        </pc:spChg>
        <pc:picChg chg="add mod">
          <ac:chgData name="Tozadore, Daniel" userId="86bd54ca-3c53-4579-a390-d87d22667403" providerId="ADAL" clId="{C9FE605E-902E-4C11-8376-52942E71793F}" dt="2026-01-11T14:30:30.702" v="5105" actId="14100"/>
          <ac:picMkLst>
            <pc:docMk/>
            <pc:sldMk cId="1049189342" sldId="431"/>
            <ac:picMk id="6" creationId="{60ED0053-19AB-FAEB-E5D5-D244B2A4E248}"/>
          </ac:picMkLst>
        </pc:picChg>
      </pc:sldChg>
      <pc:sldChg chg="modSp add mod">
        <pc:chgData name="Tozadore, Daniel" userId="86bd54ca-3c53-4579-a390-d87d22667403" providerId="ADAL" clId="{C9FE605E-902E-4C11-8376-52942E71793F}" dt="2026-01-11T14:34:55.331" v="5333" actId="20577"/>
        <pc:sldMkLst>
          <pc:docMk/>
          <pc:sldMk cId="3967528108" sldId="432"/>
        </pc:sldMkLst>
        <pc:spChg chg="mod">
          <ac:chgData name="Tozadore, Daniel" userId="86bd54ca-3c53-4579-a390-d87d22667403" providerId="ADAL" clId="{C9FE605E-902E-4C11-8376-52942E71793F}" dt="2026-01-11T14:34:55.331" v="5333" actId="20577"/>
          <ac:spMkLst>
            <pc:docMk/>
            <pc:sldMk cId="3967528108" sldId="432"/>
            <ac:spMk id="2" creationId="{D800327F-30E8-9173-0DEE-33F405E7EC37}"/>
          </ac:spMkLst>
        </pc:spChg>
        <pc:spChg chg="mod">
          <ac:chgData name="Tozadore, Daniel" userId="86bd54ca-3c53-4579-a390-d87d22667403" providerId="ADAL" clId="{C9FE605E-902E-4C11-8376-52942E71793F}" dt="2026-01-11T14:31:11.383" v="5128" actId="1036"/>
          <ac:spMkLst>
            <pc:docMk/>
            <pc:sldMk cId="3967528108" sldId="432"/>
            <ac:spMk id="4" creationId="{F1158406-51E2-9097-F111-80F6F0D1E2E5}"/>
          </ac:spMkLst>
        </pc:spChg>
      </pc:sldChg>
      <pc:sldChg chg="addSp delSp modSp add mod">
        <pc:chgData name="Tozadore, Daniel" userId="86bd54ca-3c53-4579-a390-d87d22667403" providerId="ADAL" clId="{C9FE605E-902E-4C11-8376-52942E71793F}" dt="2026-01-11T14:40:27.832" v="5389" actId="1076"/>
        <pc:sldMkLst>
          <pc:docMk/>
          <pc:sldMk cId="3508658575" sldId="433"/>
        </pc:sldMkLst>
        <pc:spChg chg="del">
          <ac:chgData name="Tozadore, Daniel" userId="86bd54ca-3c53-4579-a390-d87d22667403" providerId="ADAL" clId="{C9FE605E-902E-4C11-8376-52942E71793F}" dt="2026-01-11T14:39:17.833" v="5365" actId="478"/>
          <ac:spMkLst>
            <pc:docMk/>
            <pc:sldMk cId="3508658575" sldId="433"/>
            <ac:spMk id="2" creationId="{A822A254-ACA3-FC6B-A6BC-0D8F2E53B7EF}"/>
          </ac:spMkLst>
        </pc:spChg>
        <pc:spChg chg="mod">
          <ac:chgData name="Tozadore, Daniel" userId="86bd54ca-3c53-4579-a390-d87d22667403" providerId="ADAL" clId="{C9FE605E-902E-4C11-8376-52942E71793F}" dt="2026-01-11T14:39:14.375" v="5364" actId="20577"/>
          <ac:spMkLst>
            <pc:docMk/>
            <pc:sldMk cId="3508658575" sldId="433"/>
            <ac:spMk id="4" creationId="{4FAF769D-E9B1-D249-1C88-4865CFF758BD}"/>
          </ac:spMkLst>
        </pc:spChg>
        <pc:spChg chg="add del mod">
          <ac:chgData name="Tozadore, Daniel" userId="86bd54ca-3c53-4579-a390-d87d22667403" providerId="ADAL" clId="{C9FE605E-902E-4C11-8376-52942E71793F}" dt="2026-01-11T14:39:22.977" v="5370" actId="478"/>
          <ac:spMkLst>
            <pc:docMk/>
            <pc:sldMk cId="3508658575" sldId="433"/>
            <ac:spMk id="5" creationId="{BB87E67D-FA0C-FCE4-9AE4-4258D6E88F0E}"/>
          </ac:spMkLst>
        </pc:spChg>
        <pc:picChg chg="add del mod">
          <ac:chgData name="Tozadore, Daniel" userId="86bd54ca-3c53-4579-a390-d87d22667403" providerId="ADAL" clId="{C9FE605E-902E-4C11-8376-52942E71793F}" dt="2026-01-11T14:40:20.760" v="5385" actId="478"/>
          <ac:picMkLst>
            <pc:docMk/>
            <pc:sldMk cId="3508658575" sldId="433"/>
            <ac:picMk id="7" creationId="{8CA6DD4E-6F7F-2B08-B347-363BBB39DF33}"/>
          </ac:picMkLst>
        </pc:picChg>
        <pc:picChg chg="add mod">
          <ac:chgData name="Tozadore, Daniel" userId="86bd54ca-3c53-4579-a390-d87d22667403" providerId="ADAL" clId="{C9FE605E-902E-4C11-8376-52942E71793F}" dt="2026-01-11T14:40:27.832" v="5389" actId="1076"/>
          <ac:picMkLst>
            <pc:docMk/>
            <pc:sldMk cId="3508658575" sldId="433"/>
            <ac:picMk id="9" creationId="{692265F0-11BB-C037-3EE7-77296B32876B}"/>
          </ac:picMkLst>
        </pc:picChg>
      </pc:sldChg>
      <pc:sldChg chg="delSp modSp add mod">
        <pc:chgData name="Tozadore, Daniel" userId="86bd54ca-3c53-4579-a390-d87d22667403" providerId="ADAL" clId="{C9FE605E-902E-4C11-8376-52942E71793F}" dt="2026-01-11T14:40:32.980" v="5393" actId="1076"/>
        <pc:sldMkLst>
          <pc:docMk/>
          <pc:sldMk cId="3213327764" sldId="434"/>
        </pc:sldMkLst>
        <pc:picChg chg="mod">
          <ac:chgData name="Tozadore, Daniel" userId="86bd54ca-3c53-4579-a390-d87d22667403" providerId="ADAL" clId="{C9FE605E-902E-4C11-8376-52942E71793F}" dt="2026-01-11T14:40:32.980" v="5393" actId="1076"/>
          <ac:picMkLst>
            <pc:docMk/>
            <pc:sldMk cId="3213327764" sldId="434"/>
            <ac:picMk id="7" creationId="{F1FB4C97-8E60-ADE1-646C-6AAA1CF6B8E8}"/>
          </ac:picMkLst>
        </pc:picChg>
        <pc:picChg chg="del">
          <ac:chgData name="Tozadore, Daniel" userId="86bd54ca-3c53-4579-a390-d87d22667403" providerId="ADAL" clId="{C9FE605E-902E-4C11-8376-52942E71793F}" dt="2026-01-11T14:40:29.605" v="5390" actId="478"/>
          <ac:picMkLst>
            <pc:docMk/>
            <pc:sldMk cId="3213327764" sldId="434"/>
            <ac:picMk id="9" creationId="{1FD20EDB-DEDB-998E-338E-1EC16D3570CD}"/>
          </ac:picMkLst>
        </pc:picChg>
      </pc:sldChg>
      <pc:sldChg chg="modSp new del mod">
        <pc:chgData name="Tozadore, Daniel" userId="86bd54ca-3c53-4579-a390-d87d22667403" providerId="ADAL" clId="{C9FE605E-902E-4C11-8376-52942E71793F}" dt="2026-01-11T16:40:10.869" v="7993" actId="47"/>
        <pc:sldMkLst>
          <pc:docMk/>
          <pc:sldMk cId="1376573094" sldId="435"/>
        </pc:sldMkLst>
        <pc:spChg chg="mod">
          <ac:chgData name="Tozadore, Daniel" userId="86bd54ca-3c53-4579-a390-d87d22667403" providerId="ADAL" clId="{C9FE605E-902E-4C11-8376-52942E71793F}" dt="2026-01-11T14:45:08.204" v="5445" actId="20577"/>
          <ac:spMkLst>
            <pc:docMk/>
            <pc:sldMk cId="1376573094" sldId="435"/>
            <ac:spMk id="2" creationId="{949A71B4-456F-CD99-618C-18B9F420C9C4}"/>
          </ac:spMkLst>
        </pc:spChg>
      </pc:sldChg>
      <pc:sldChg chg="addSp delSp modSp add del mod">
        <pc:chgData name="Tozadore, Daniel" userId="86bd54ca-3c53-4579-a390-d87d22667403" providerId="ADAL" clId="{C9FE605E-902E-4C11-8376-52942E71793F}" dt="2026-01-11T14:44:49.939" v="5414" actId="47"/>
        <pc:sldMkLst>
          <pc:docMk/>
          <pc:sldMk cId="3715900408" sldId="435"/>
        </pc:sldMkLst>
        <pc:spChg chg="mod">
          <ac:chgData name="Tozadore, Daniel" userId="86bd54ca-3c53-4579-a390-d87d22667403" providerId="ADAL" clId="{C9FE605E-902E-4C11-8376-52942E71793F}" dt="2026-01-11T14:41:51.285" v="5403" actId="20577"/>
          <ac:spMkLst>
            <pc:docMk/>
            <pc:sldMk cId="3715900408" sldId="435"/>
            <ac:spMk id="4" creationId="{FF057C31-6271-1BF1-A9DB-564BB6983545}"/>
          </ac:spMkLst>
        </pc:spChg>
        <pc:picChg chg="add del mod">
          <ac:chgData name="Tozadore, Daniel" userId="86bd54ca-3c53-4579-a390-d87d22667403" providerId="ADAL" clId="{C9FE605E-902E-4C11-8376-52942E71793F}" dt="2026-01-11T14:44:45.049" v="5413" actId="478"/>
          <ac:picMkLst>
            <pc:docMk/>
            <pc:sldMk cId="3715900408" sldId="435"/>
            <ac:picMk id="3" creationId="{1E9423F2-D7F8-C496-9BCC-A24ED59A0B58}"/>
          </ac:picMkLst>
        </pc:picChg>
        <pc:picChg chg="del">
          <ac:chgData name="Tozadore, Daniel" userId="86bd54ca-3c53-4579-a390-d87d22667403" providerId="ADAL" clId="{C9FE605E-902E-4C11-8376-52942E71793F}" dt="2026-01-11T14:41:53.687" v="5404" actId="478"/>
          <ac:picMkLst>
            <pc:docMk/>
            <pc:sldMk cId="3715900408" sldId="435"/>
            <ac:picMk id="7" creationId="{469BC640-7258-F3D1-BC44-860A79C9F435}"/>
          </ac:picMkLst>
        </pc:picChg>
      </pc:sldChg>
      <pc:sldChg chg="addSp delSp modSp add mod">
        <pc:chgData name="Tozadore, Daniel" userId="86bd54ca-3c53-4579-a390-d87d22667403" providerId="ADAL" clId="{C9FE605E-902E-4C11-8376-52942E71793F}" dt="2026-01-11T14:47:22.368" v="5484" actId="20577"/>
        <pc:sldMkLst>
          <pc:docMk/>
          <pc:sldMk cId="4155011984" sldId="436"/>
        </pc:sldMkLst>
        <pc:spChg chg="mod">
          <ac:chgData name="Tozadore, Daniel" userId="86bd54ca-3c53-4579-a390-d87d22667403" providerId="ADAL" clId="{C9FE605E-902E-4C11-8376-52942E71793F}" dt="2026-01-11T14:45:28.734" v="5447"/>
          <ac:spMkLst>
            <pc:docMk/>
            <pc:sldMk cId="4155011984" sldId="436"/>
            <ac:spMk id="2" creationId="{A06899D8-A5DE-6A54-3BCA-C4E98DCAB138}"/>
          </ac:spMkLst>
        </pc:spChg>
        <pc:spChg chg="mod">
          <ac:chgData name="Tozadore, Daniel" userId="86bd54ca-3c53-4579-a390-d87d22667403" providerId="ADAL" clId="{C9FE605E-902E-4C11-8376-52942E71793F}" dt="2026-01-11T14:46:05.629" v="5457" actId="113"/>
          <ac:spMkLst>
            <pc:docMk/>
            <pc:sldMk cId="4155011984" sldId="436"/>
            <ac:spMk id="4" creationId="{E8EED89E-F340-504A-8311-8F5A444E73BF}"/>
          </ac:spMkLst>
        </pc:spChg>
        <pc:spChg chg="add mod">
          <ac:chgData name="Tozadore, Daniel" userId="86bd54ca-3c53-4579-a390-d87d22667403" providerId="ADAL" clId="{C9FE605E-902E-4C11-8376-52942E71793F}" dt="2026-01-11T14:47:02.886" v="5476" actId="404"/>
          <ac:spMkLst>
            <pc:docMk/>
            <pc:sldMk cId="4155011984" sldId="436"/>
            <ac:spMk id="5" creationId="{84925131-B8D3-F858-0088-727986934F37}"/>
          </ac:spMkLst>
        </pc:spChg>
        <pc:spChg chg="add mod">
          <ac:chgData name="Tozadore, Daniel" userId="86bd54ca-3c53-4579-a390-d87d22667403" providerId="ADAL" clId="{C9FE605E-902E-4C11-8376-52942E71793F}" dt="2026-01-11T14:47:18.117" v="5481" actId="1076"/>
          <ac:spMkLst>
            <pc:docMk/>
            <pc:sldMk cId="4155011984" sldId="436"/>
            <ac:spMk id="15" creationId="{C72D4354-DD56-64CE-A3D7-359B2654E5AA}"/>
          </ac:spMkLst>
        </pc:spChg>
        <pc:spChg chg="add mod">
          <ac:chgData name="Tozadore, Daniel" userId="86bd54ca-3c53-4579-a390-d87d22667403" providerId="ADAL" clId="{C9FE605E-902E-4C11-8376-52942E71793F}" dt="2026-01-11T14:47:22.368" v="5484" actId="20577"/>
          <ac:spMkLst>
            <pc:docMk/>
            <pc:sldMk cId="4155011984" sldId="436"/>
            <ac:spMk id="16" creationId="{0C2655D8-C2F8-6ABE-F64B-F3C20F514EAE}"/>
          </ac:spMkLst>
        </pc:spChg>
        <pc:cxnChg chg="add del mod">
          <ac:chgData name="Tozadore, Daniel" userId="86bd54ca-3c53-4579-a390-d87d22667403" providerId="ADAL" clId="{C9FE605E-902E-4C11-8376-52942E71793F}" dt="2026-01-11T14:46:26.378" v="5461" actId="11529"/>
          <ac:cxnSpMkLst>
            <pc:docMk/>
            <pc:sldMk cId="4155011984" sldId="436"/>
            <ac:cxnSpMk id="7" creationId="{3D729478-6782-83E0-1362-902EFD4821C1}"/>
          </ac:cxnSpMkLst>
        </pc:cxnChg>
        <pc:cxnChg chg="add mod">
          <ac:chgData name="Tozadore, Daniel" userId="86bd54ca-3c53-4579-a390-d87d22667403" providerId="ADAL" clId="{C9FE605E-902E-4C11-8376-52942E71793F}" dt="2026-01-11T14:46:48.190" v="5465" actId="14100"/>
          <ac:cxnSpMkLst>
            <pc:docMk/>
            <pc:sldMk cId="4155011984" sldId="436"/>
            <ac:cxnSpMk id="9" creationId="{4A810C34-40BD-E35C-013A-34963EAC9074}"/>
          </ac:cxnSpMkLst>
        </pc:cxnChg>
        <pc:cxnChg chg="add">
          <ac:chgData name="Tozadore, Daniel" userId="86bd54ca-3c53-4579-a390-d87d22667403" providerId="ADAL" clId="{C9FE605E-902E-4C11-8376-52942E71793F}" dt="2026-01-11T14:46:40.424" v="5463" actId="11529"/>
          <ac:cxnSpMkLst>
            <pc:docMk/>
            <pc:sldMk cId="4155011984" sldId="436"/>
            <ac:cxnSpMk id="11" creationId="{11867D56-4103-44A0-662F-16A9F0E120C3}"/>
          </ac:cxnSpMkLst>
        </pc:cxnChg>
        <pc:cxnChg chg="add">
          <ac:chgData name="Tozadore, Daniel" userId="86bd54ca-3c53-4579-a390-d87d22667403" providerId="ADAL" clId="{C9FE605E-902E-4C11-8376-52942E71793F}" dt="2026-01-11T14:46:45.623" v="5464" actId="11529"/>
          <ac:cxnSpMkLst>
            <pc:docMk/>
            <pc:sldMk cId="4155011984" sldId="436"/>
            <ac:cxnSpMk id="13" creationId="{302B12AF-CD1B-45E1-33A4-46C0051130EA}"/>
          </ac:cxnSpMkLst>
        </pc:cxnChg>
      </pc:sldChg>
      <pc:sldChg chg="addSp delSp modSp add mod">
        <pc:chgData name="Tozadore, Daniel" userId="86bd54ca-3c53-4579-a390-d87d22667403" providerId="ADAL" clId="{C9FE605E-902E-4C11-8376-52942E71793F}" dt="2026-01-11T14:50:27.921" v="5535" actId="571"/>
        <pc:sldMkLst>
          <pc:docMk/>
          <pc:sldMk cId="3073309978" sldId="437"/>
        </pc:sldMkLst>
        <pc:spChg chg="mod">
          <ac:chgData name="Tozadore, Daniel" userId="86bd54ca-3c53-4579-a390-d87d22667403" providerId="ADAL" clId="{C9FE605E-902E-4C11-8376-52942E71793F}" dt="2026-01-11T14:48:03.634" v="5486"/>
          <ac:spMkLst>
            <pc:docMk/>
            <pc:sldMk cId="3073309978" sldId="437"/>
            <ac:spMk id="2" creationId="{57F0430C-C7BE-4DCF-0D0F-D38A9AB48052}"/>
          </ac:spMkLst>
        </pc:spChg>
        <pc:spChg chg="mod">
          <ac:chgData name="Tozadore, Daniel" userId="86bd54ca-3c53-4579-a390-d87d22667403" providerId="ADAL" clId="{C9FE605E-902E-4C11-8376-52942E71793F}" dt="2026-01-11T14:48:42.891" v="5496" actId="20577"/>
          <ac:spMkLst>
            <pc:docMk/>
            <pc:sldMk cId="3073309978" sldId="437"/>
            <ac:spMk id="4" creationId="{2B841093-7B08-7D71-8880-BA1443E22DAE}"/>
          </ac:spMkLst>
        </pc:spChg>
        <pc:spChg chg="mod">
          <ac:chgData name="Tozadore, Daniel" userId="86bd54ca-3c53-4579-a390-d87d22667403" providerId="ADAL" clId="{C9FE605E-902E-4C11-8376-52942E71793F}" dt="2026-01-11T14:49:00.258" v="5499" actId="404"/>
          <ac:spMkLst>
            <pc:docMk/>
            <pc:sldMk cId="3073309978" sldId="437"/>
            <ac:spMk id="5" creationId="{76E7D451-F5A1-D0E3-E94A-50959E38F928}"/>
          </ac:spMkLst>
        </pc:spChg>
        <pc:spChg chg="add mod">
          <ac:chgData name="Tozadore, Daniel" userId="86bd54ca-3c53-4579-a390-d87d22667403" providerId="ADAL" clId="{C9FE605E-902E-4C11-8376-52942E71793F}" dt="2026-01-11T14:49:28.495" v="5506" actId="207"/>
          <ac:spMkLst>
            <pc:docMk/>
            <pc:sldMk cId="3073309978" sldId="437"/>
            <ac:spMk id="6" creationId="{459477C5-293B-84AD-E330-91BB4958DC4E}"/>
          </ac:spMkLst>
        </pc:spChg>
        <pc:spChg chg="add mod">
          <ac:chgData name="Tozadore, Daniel" userId="86bd54ca-3c53-4579-a390-d87d22667403" providerId="ADAL" clId="{C9FE605E-902E-4C11-8376-52942E71793F}" dt="2026-01-11T14:50:13.063" v="5531" actId="465"/>
          <ac:spMkLst>
            <pc:docMk/>
            <pc:sldMk cId="3073309978" sldId="437"/>
            <ac:spMk id="7" creationId="{E543B2C2-7BD1-C3B8-5D5D-9F61B50D4D5E}"/>
          </ac:spMkLst>
        </pc:spChg>
        <pc:spChg chg="add mod">
          <ac:chgData name="Tozadore, Daniel" userId="86bd54ca-3c53-4579-a390-d87d22667403" providerId="ADAL" clId="{C9FE605E-902E-4C11-8376-52942E71793F}" dt="2026-01-11T14:50:13.063" v="5531" actId="465"/>
          <ac:spMkLst>
            <pc:docMk/>
            <pc:sldMk cId="3073309978" sldId="437"/>
            <ac:spMk id="8" creationId="{FA507308-093F-D6B6-E141-45A29605F6F8}"/>
          </ac:spMkLst>
        </pc:spChg>
        <pc:spChg chg="add mod">
          <ac:chgData name="Tozadore, Daniel" userId="86bd54ca-3c53-4579-a390-d87d22667403" providerId="ADAL" clId="{C9FE605E-902E-4C11-8376-52942E71793F}" dt="2026-01-11T14:49:47.493" v="5522" actId="20577"/>
          <ac:spMkLst>
            <pc:docMk/>
            <pc:sldMk cId="3073309978" sldId="437"/>
            <ac:spMk id="10" creationId="{113A54BA-6B43-1824-F080-6F18252B1255}"/>
          </ac:spMkLst>
        </pc:spChg>
        <pc:spChg chg="add mod">
          <ac:chgData name="Tozadore, Daniel" userId="86bd54ca-3c53-4579-a390-d87d22667403" providerId="ADAL" clId="{C9FE605E-902E-4C11-8376-52942E71793F}" dt="2026-01-11T14:50:13.063" v="5531" actId="465"/>
          <ac:spMkLst>
            <pc:docMk/>
            <pc:sldMk cId="3073309978" sldId="437"/>
            <ac:spMk id="12" creationId="{1D80F0EC-F9A7-9EFD-1081-E376568DAA89}"/>
          </ac:spMkLst>
        </pc:spChg>
        <pc:spChg chg="del mod">
          <ac:chgData name="Tozadore, Daniel" userId="86bd54ca-3c53-4579-a390-d87d22667403" providerId="ADAL" clId="{C9FE605E-902E-4C11-8376-52942E71793F}" dt="2026-01-11T14:49:05.912" v="5501" actId="478"/>
          <ac:spMkLst>
            <pc:docMk/>
            <pc:sldMk cId="3073309978" sldId="437"/>
            <ac:spMk id="15" creationId="{B25205B2-819A-E0CA-C8DC-47EDAA11A1BC}"/>
          </ac:spMkLst>
        </pc:spChg>
        <pc:spChg chg="mod">
          <ac:chgData name="Tozadore, Daniel" userId="86bd54ca-3c53-4579-a390-d87d22667403" providerId="ADAL" clId="{C9FE605E-902E-4C11-8376-52942E71793F}" dt="2026-01-11T14:49:37.673" v="5518" actId="20577"/>
          <ac:spMkLst>
            <pc:docMk/>
            <pc:sldMk cId="3073309978" sldId="437"/>
            <ac:spMk id="16" creationId="{2A0B4DA1-AB0C-771B-C459-55513921D38F}"/>
          </ac:spMkLst>
        </pc:spChg>
        <pc:cxnChg chg="mod">
          <ac:chgData name="Tozadore, Daniel" userId="86bd54ca-3c53-4579-a390-d87d22667403" providerId="ADAL" clId="{C9FE605E-902E-4C11-8376-52942E71793F}" dt="2026-01-11T14:48:54.820" v="5497" actId="1076"/>
          <ac:cxnSpMkLst>
            <pc:docMk/>
            <pc:sldMk cId="3073309978" sldId="437"/>
            <ac:cxnSpMk id="9" creationId="{03FF1D6C-AC4F-5B54-BF81-89C3D18F37C7}"/>
          </ac:cxnSpMkLst>
        </pc:cxnChg>
        <pc:cxnChg chg="del mod">
          <ac:chgData name="Tozadore, Daniel" userId="86bd54ca-3c53-4579-a390-d87d22667403" providerId="ADAL" clId="{C9FE605E-902E-4C11-8376-52942E71793F}" dt="2026-01-11T14:49:04.560" v="5500" actId="478"/>
          <ac:cxnSpMkLst>
            <pc:docMk/>
            <pc:sldMk cId="3073309978" sldId="437"/>
            <ac:cxnSpMk id="11" creationId="{22A2D09D-E1BE-63D2-A6E2-D7C081A62615}"/>
          </ac:cxnSpMkLst>
        </pc:cxnChg>
        <pc:cxnChg chg="del mod">
          <ac:chgData name="Tozadore, Daniel" userId="86bd54ca-3c53-4579-a390-d87d22667403" providerId="ADAL" clId="{C9FE605E-902E-4C11-8376-52942E71793F}" dt="2026-01-11T14:49:08.641" v="5502" actId="478"/>
          <ac:cxnSpMkLst>
            <pc:docMk/>
            <pc:sldMk cId="3073309978" sldId="437"/>
            <ac:cxnSpMk id="13" creationId="{C6BF44FA-084E-91A0-5600-5F42BC9F68F5}"/>
          </ac:cxnSpMkLst>
        </pc:cxnChg>
        <pc:cxnChg chg="add">
          <ac:chgData name="Tozadore, Daniel" userId="86bd54ca-3c53-4579-a390-d87d22667403" providerId="ADAL" clId="{C9FE605E-902E-4C11-8376-52942E71793F}" dt="2026-01-11T14:50:20.977" v="5532" actId="11529"/>
          <ac:cxnSpMkLst>
            <pc:docMk/>
            <pc:sldMk cId="3073309978" sldId="437"/>
            <ac:cxnSpMk id="17" creationId="{A49D46F4-25E8-8816-9C8C-52669DB52D34}"/>
          </ac:cxnSpMkLst>
        </pc:cxnChg>
        <pc:cxnChg chg="add mod">
          <ac:chgData name="Tozadore, Daniel" userId="86bd54ca-3c53-4579-a390-d87d22667403" providerId="ADAL" clId="{C9FE605E-902E-4C11-8376-52942E71793F}" dt="2026-01-11T14:50:22.547" v="5533" actId="571"/>
          <ac:cxnSpMkLst>
            <pc:docMk/>
            <pc:sldMk cId="3073309978" sldId="437"/>
            <ac:cxnSpMk id="18" creationId="{83A2E69A-2139-91D9-EBC7-8020AE000A39}"/>
          </ac:cxnSpMkLst>
        </pc:cxnChg>
        <pc:cxnChg chg="add mod">
          <ac:chgData name="Tozadore, Daniel" userId="86bd54ca-3c53-4579-a390-d87d22667403" providerId="ADAL" clId="{C9FE605E-902E-4C11-8376-52942E71793F}" dt="2026-01-11T14:50:25.314" v="5534" actId="571"/>
          <ac:cxnSpMkLst>
            <pc:docMk/>
            <pc:sldMk cId="3073309978" sldId="437"/>
            <ac:cxnSpMk id="19" creationId="{C130F76A-74D3-6833-63BD-EED0B4FAF60E}"/>
          </ac:cxnSpMkLst>
        </pc:cxnChg>
        <pc:cxnChg chg="add mod">
          <ac:chgData name="Tozadore, Daniel" userId="86bd54ca-3c53-4579-a390-d87d22667403" providerId="ADAL" clId="{C9FE605E-902E-4C11-8376-52942E71793F}" dt="2026-01-11T14:50:27.921" v="5535" actId="571"/>
          <ac:cxnSpMkLst>
            <pc:docMk/>
            <pc:sldMk cId="3073309978" sldId="437"/>
            <ac:cxnSpMk id="20" creationId="{E5974447-6471-B3AE-672B-EBED579EA815}"/>
          </ac:cxnSpMkLst>
        </pc:cxnChg>
      </pc:sldChg>
      <pc:sldChg chg="addSp delSp modSp add mod">
        <pc:chgData name="Tozadore, Daniel" userId="86bd54ca-3c53-4579-a390-d87d22667403" providerId="ADAL" clId="{C9FE605E-902E-4C11-8376-52942E71793F}" dt="2026-01-11T14:55:41.197" v="5635" actId="1076"/>
        <pc:sldMkLst>
          <pc:docMk/>
          <pc:sldMk cId="4239405863" sldId="438"/>
        </pc:sldMkLst>
        <pc:spChg chg="del mod">
          <ac:chgData name="Tozadore, Daniel" userId="86bd54ca-3c53-4579-a390-d87d22667403" providerId="ADAL" clId="{C9FE605E-902E-4C11-8376-52942E71793F}" dt="2026-01-11T14:51:23.925" v="5538" actId="478"/>
          <ac:spMkLst>
            <pc:docMk/>
            <pc:sldMk cId="4239405863" sldId="438"/>
            <ac:spMk id="4" creationId="{CEE1FD72-B81B-03FC-8A75-7857608068D0}"/>
          </ac:spMkLst>
        </pc:spChg>
        <pc:spChg chg="mod">
          <ac:chgData name="Tozadore, Daniel" userId="86bd54ca-3c53-4579-a390-d87d22667403" providerId="ADAL" clId="{C9FE605E-902E-4C11-8376-52942E71793F}" dt="2026-01-11T14:55:04.802" v="5624" actId="1076"/>
          <ac:spMkLst>
            <pc:docMk/>
            <pc:sldMk cId="4239405863" sldId="438"/>
            <ac:spMk id="5" creationId="{8C14FF21-03B0-083E-0D92-1FE9DB8732A9}"/>
          </ac:spMkLst>
        </pc:spChg>
        <pc:spChg chg="add mod">
          <ac:chgData name="Tozadore, Daniel" userId="86bd54ca-3c53-4579-a390-d87d22667403" providerId="ADAL" clId="{C9FE605E-902E-4C11-8376-52942E71793F}" dt="2026-01-11T14:55:04.802" v="5624" actId="1076"/>
          <ac:spMkLst>
            <pc:docMk/>
            <pc:sldMk cId="4239405863" sldId="438"/>
            <ac:spMk id="8" creationId="{DBC0F0F8-812C-E81B-D5F8-EFEF172C4DEF}"/>
          </ac:spMkLst>
        </pc:spChg>
        <pc:spChg chg="mod">
          <ac:chgData name="Tozadore, Daniel" userId="86bd54ca-3c53-4579-a390-d87d22667403" providerId="ADAL" clId="{C9FE605E-902E-4C11-8376-52942E71793F}" dt="2026-01-11T14:55:04.802" v="5624" actId="1076"/>
          <ac:spMkLst>
            <pc:docMk/>
            <pc:sldMk cId="4239405863" sldId="438"/>
            <ac:spMk id="15" creationId="{2457682B-92BC-AFA6-FDC7-885C7CDEFEA9}"/>
          </ac:spMkLst>
        </pc:spChg>
        <pc:spChg chg="mod">
          <ac:chgData name="Tozadore, Daniel" userId="86bd54ca-3c53-4579-a390-d87d22667403" providerId="ADAL" clId="{C9FE605E-902E-4C11-8376-52942E71793F}" dt="2026-01-11T14:55:28.782" v="5627" actId="1076"/>
          <ac:spMkLst>
            <pc:docMk/>
            <pc:sldMk cId="4239405863" sldId="438"/>
            <ac:spMk id="16" creationId="{3E0C2239-0148-4421-A9D6-CEB906B794EC}"/>
          </ac:spMkLst>
        </pc:spChg>
        <pc:spChg chg="add mod">
          <ac:chgData name="Tozadore, Daniel" userId="86bd54ca-3c53-4579-a390-d87d22667403" providerId="ADAL" clId="{C9FE605E-902E-4C11-8376-52942E71793F}" dt="2026-01-11T14:55:04.802" v="5624" actId="1076"/>
          <ac:spMkLst>
            <pc:docMk/>
            <pc:sldMk cId="4239405863" sldId="438"/>
            <ac:spMk id="24" creationId="{6AC92B8B-C7B9-8050-8B23-F46F6ABEAD85}"/>
          </ac:spMkLst>
        </pc:spChg>
        <pc:spChg chg="add mod">
          <ac:chgData name="Tozadore, Daniel" userId="86bd54ca-3c53-4579-a390-d87d22667403" providerId="ADAL" clId="{C9FE605E-902E-4C11-8376-52942E71793F}" dt="2026-01-11T14:55:04.802" v="5624" actId="1076"/>
          <ac:spMkLst>
            <pc:docMk/>
            <pc:sldMk cId="4239405863" sldId="438"/>
            <ac:spMk id="28" creationId="{BBA06EA1-EB1D-4398-F77B-EF9F6C510828}"/>
          </ac:spMkLst>
        </pc:spChg>
        <pc:spChg chg="add mod">
          <ac:chgData name="Tozadore, Daniel" userId="86bd54ca-3c53-4579-a390-d87d22667403" providerId="ADAL" clId="{C9FE605E-902E-4C11-8376-52942E71793F}" dt="2026-01-11T14:55:04.802" v="5624" actId="1076"/>
          <ac:spMkLst>
            <pc:docMk/>
            <pc:sldMk cId="4239405863" sldId="438"/>
            <ac:spMk id="29" creationId="{1ABB7ADB-8A67-450B-6C17-F7196ADFCBE2}"/>
          </ac:spMkLst>
        </pc:spChg>
        <pc:spChg chg="add mod">
          <ac:chgData name="Tozadore, Daniel" userId="86bd54ca-3c53-4579-a390-d87d22667403" providerId="ADAL" clId="{C9FE605E-902E-4C11-8376-52942E71793F}" dt="2026-01-11T14:55:04.802" v="5624" actId="1076"/>
          <ac:spMkLst>
            <pc:docMk/>
            <pc:sldMk cId="4239405863" sldId="438"/>
            <ac:spMk id="30" creationId="{3E109A15-C8E6-69DE-7A47-4ED7BB4B29BE}"/>
          </ac:spMkLst>
        </pc:spChg>
        <pc:spChg chg="add mod">
          <ac:chgData name="Tozadore, Daniel" userId="86bd54ca-3c53-4579-a390-d87d22667403" providerId="ADAL" clId="{C9FE605E-902E-4C11-8376-52942E71793F}" dt="2026-01-11T14:55:04.802" v="5624" actId="1076"/>
          <ac:spMkLst>
            <pc:docMk/>
            <pc:sldMk cId="4239405863" sldId="438"/>
            <ac:spMk id="31" creationId="{D3F3CEAE-0B3F-8D45-7D4C-D7EF832E612E}"/>
          </ac:spMkLst>
        </pc:spChg>
        <pc:spChg chg="add mod">
          <ac:chgData name="Tozadore, Daniel" userId="86bd54ca-3c53-4579-a390-d87d22667403" providerId="ADAL" clId="{C9FE605E-902E-4C11-8376-52942E71793F}" dt="2026-01-11T14:55:24.100" v="5626" actId="1076"/>
          <ac:spMkLst>
            <pc:docMk/>
            <pc:sldMk cId="4239405863" sldId="438"/>
            <ac:spMk id="34" creationId="{7DB437EC-6DAB-67C9-25F8-40DB68F75BEB}"/>
          </ac:spMkLst>
        </pc:spChg>
        <pc:spChg chg="add mod">
          <ac:chgData name="Tozadore, Daniel" userId="86bd54ca-3c53-4579-a390-d87d22667403" providerId="ADAL" clId="{C9FE605E-902E-4C11-8376-52942E71793F}" dt="2026-01-11T14:55:41.197" v="5635" actId="1076"/>
          <ac:spMkLst>
            <pc:docMk/>
            <pc:sldMk cId="4239405863" sldId="438"/>
            <ac:spMk id="35" creationId="{6B2E4F89-290F-AA81-FB55-7926CBA82143}"/>
          </ac:spMkLst>
        </pc:spChg>
        <pc:picChg chg="add mod">
          <ac:chgData name="Tozadore, Daniel" userId="86bd54ca-3c53-4579-a390-d87d22667403" providerId="ADAL" clId="{C9FE605E-902E-4C11-8376-52942E71793F}" dt="2026-01-11T14:51:27.293" v="5542" actId="1076"/>
          <ac:picMkLst>
            <pc:docMk/>
            <pc:sldMk cId="4239405863" sldId="438"/>
            <ac:picMk id="7" creationId="{87742A4A-00B7-23B7-BC6B-112D95915221}"/>
          </ac:picMkLst>
        </pc:picChg>
        <pc:cxnChg chg="mod">
          <ac:chgData name="Tozadore, Daniel" userId="86bd54ca-3c53-4579-a390-d87d22667403" providerId="ADAL" clId="{C9FE605E-902E-4C11-8376-52942E71793F}" dt="2026-01-11T14:53:02.026" v="5580" actId="14100"/>
          <ac:cxnSpMkLst>
            <pc:docMk/>
            <pc:sldMk cId="4239405863" sldId="438"/>
            <ac:cxnSpMk id="9" creationId="{845D3C87-8D2A-46E2-003F-24F14E16C119}"/>
          </ac:cxnSpMkLst>
        </pc:cxnChg>
        <pc:cxnChg chg="del mod">
          <ac:chgData name="Tozadore, Daniel" userId="86bd54ca-3c53-4579-a390-d87d22667403" providerId="ADAL" clId="{C9FE605E-902E-4C11-8376-52942E71793F}" dt="2026-01-11T14:53:04.979" v="5581" actId="478"/>
          <ac:cxnSpMkLst>
            <pc:docMk/>
            <pc:sldMk cId="4239405863" sldId="438"/>
            <ac:cxnSpMk id="11" creationId="{ACBDFF50-4440-9DFA-D479-F74A52F49BE6}"/>
          </ac:cxnSpMkLst>
        </pc:cxnChg>
        <pc:cxnChg chg="del mod">
          <ac:chgData name="Tozadore, Daniel" userId="86bd54ca-3c53-4579-a390-d87d22667403" providerId="ADAL" clId="{C9FE605E-902E-4C11-8376-52942E71793F}" dt="2026-01-11T14:53:11.529" v="5583" actId="478"/>
          <ac:cxnSpMkLst>
            <pc:docMk/>
            <pc:sldMk cId="4239405863" sldId="438"/>
            <ac:cxnSpMk id="13" creationId="{E5E30786-EBAB-B064-76C7-B62D56B704F8}"/>
          </ac:cxnSpMkLst>
        </pc:cxnChg>
        <pc:cxnChg chg="add mod">
          <ac:chgData name="Tozadore, Daniel" userId="86bd54ca-3c53-4579-a390-d87d22667403" providerId="ADAL" clId="{C9FE605E-902E-4C11-8376-52942E71793F}" dt="2026-01-11T14:53:58.667" v="5595" actId="14100"/>
          <ac:cxnSpMkLst>
            <pc:docMk/>
            <pc:sldMk cId="4239405863" sldId="438"/>
            <ac:cxnSpMk id="21" creationId="{95EA744B-A5AA-7E75-DB26-D50B1D6A19E4}"/>
          </ac:cxnSpMkLst>
        </pc:cxnChg>
        <pc:cxnChg chg="add mod">
          <ac:chgData name="Tozadore, Daniel" userId="86bd54ca-3c53-4579-a390-d87d22667403" providerId="ADAL" clId="{C9FE605E-902E-4C11-8376-52942E71793F}" dt="2026-01-11T14:55:04.802" v="5624" actId="1076"/>
          <ac:cxnSpMkLst>
            <pc:docMk/>
            <pc:sldMk cId="4239405863" sldId="438"/>
            <ac:cxnSpMk id="23" creationId="{C1B02EF1-3E59-2B60-9853-75BC898E6F45}"/>
          </ac:cxnSpMkLst>
        </pc:cxnChg>
        <pc:cxnChg chg="add mod">
          <ac:chgData name="Tozadore, Daniel" userId="86bd54ca-3c53-4579-a390-d87d22667403" providerId="ADAL" clId="{C9FE605E-902E-4C11-8376-52942E71793F}" dt="2026-01-11T14:55:00.789" v="5623" actId="14100"/>
          <ac:cxnSpMkLst>
            <pc:docMk/>
            <pc:sldMk cId="4239405863" sldId="438"/>
            <ac:cxnSpMk id="25" creationId="{5C17A0C7-D933-1162-515E-7F920A4E7666}"/>
          </ac:cxnSpMkLst>
        </pc:cxnChg>
        <pc:cxnChg chg="add mod">
          <ac:chgData name="Tozadore, Daniel" userId="86bd54ca-3c53-4579-a390-d87d22667403" providerId="ADAL" clId="{C9FE605E-902E-4C11-8376-52942E71793F}" dt="2026-01-11T14:54:19.044" v="5609" actId="1076"/>
          <ac:cxnSpMkLst>
            <pc:docMk/>
            <pc:sldMk cId="4239405863" sldId="438"/>
            <ac:cxnSpMk id="26" creationId="{49131FF9-58EF-EE3F-6A85-97CD82B370A3}"/>
          </ac:cxnSpMkLst>
        </pc:cxnChg>
      </pc:sldChg>
      <pc:sldChg chg="addSp delSp modSp add mod">
        <pc:chgData name="Tozadore, Daniel" userId="86bd54ca-3c53-4579-a390-d87d22667403" providerId="ADAL" clId="{C9FE605E-902E-4C11-8376-52942E71793F}" dt="2026-01-11T15:00:55.786" v="5728" actId="1076"/>
        <pc:sldMkLst>
          <pc:docMk/>
          <pc:sldMk cId="1918638261" sldId="439"/>
        </pc:sldMkLst>
        <pc:spChg chg="del">
          <ac:chgData name="Tozadore, Daniel" userId="86bd54ca-3c53-4579-a390-d87d22667403" providerId="ADAL" clId="{C9FE605E-902E-4C11-8376-52942E71793F}" dt="2026-01-11T14:56:39.606" v="5640" actId="478"/>
          <ac:spMkLst>
            <pc:docMk/>
            <pc:sldMk cId="1918638261" sldId="439"/>
            <ac:spMk id="4" creationId="{827F7C0F-260A-7519-4EE0-EAA371FF46AA}"/>
          </ac:spMkLst>
        </pc:spChg>
        <pc:spChg chg="mod topLvl">
          <ac:chgData name="Tozadore, Daniel" userId="86bd54ca-3c53-4579-a390-d87d22667403" providerId="ADAL" clId="{C9FE605E-902E-4C11-8376-52942E71793F}" dt="2026-01-11T15:00:45.041" v="5726" actId="165"/>
          <ac:spMkLst>
            <pc:docMk/>
            <pc:sldMk cId="1918638261" sldId="439"/>
            <ac:spMk id="5" creationId="{AA4AAFB1-FDD0-EF22-5DFB-547F4D51B0D1}"/>
          </ac:spMkLst>
        </pc:spChg>
        <pc:spChg chg="mod topLvl">
          <ac:chgData name="Tozadore, Daniel" userId="86bd54ca-3c53-4579-a390-d87d22667403" providerId="ADAL" clId="{C9FE605E-902E-4C11-8376-52942E71793F}" dt="2026-01-11T15:00:45.041" v="5726" actId="165"/>
          <ac:spMkLst>
            <pc:docMk/>
            <pc:sldMk cId="1918638261" sldId="439"/>
            <ac:spMk id="6" creationId="{29846946-0615-54EB-2F34-DAD859F8D24B}"/>
          </ac:spMkLst>
        </pc:spChg>
        <pc:spChg chg="mod topLvl">
          <ac:chgData name="Tozadore, Daniel" userId="86bd54ca-3c53-4579-a390-d87d22667403" providerId="ADAL" clId="{C9FE605E-902E-4C11-8376-52942E71793F}" dt="2026-01-11T15:00:55.786" v="5728" actId="1076"/>
          <ac:spMkLst>
            <pc:docMk/>
            <pc:sldMk cId="1918638261" sldId="439"/>
            <ac:spMk id="7" creationId="{01943E03-E6E5-5EEB-0E7D-2FFEA14D7472}"/>
          </ac:spMkLst>
        </pc:spChg>
        <pc:spChg chg="del mod">
          <ac:chgData name="Tozadore, Daniel" userId="86bd54ca-3c53-4579-a390-d87d22667403" providerId="ADAL" clId="{C9FE605E-902E-4C11-8376-52942E71793F}" dt="2026-01-11T14:59:07.042" v="5686" actId="478"/>
          <ac:spMkLst>
            <pc:docMk/>
            <pc:sldMk cId="1918638261" sldId="439"/>
            <ac:spMk id="8" creationId="{B3E51148-E4B0-856D-5180-225160DD0FC9}"/>
          </ac:spMkLst>
        </pc:spChg>
        <pc:spChg chg="mod topLvl">
          <ac:chgData name="Tozadore, Daniel" userId="86bd54ca-3c53-4579-a390-d87d22667403" providerId="ADAL" clId="{C9FE605E-902E-4C11-8376-52942E71793F}" dt="2026-01-11T15:00:45.041" v="5726" actId="165"/>
          <ac:spMkLst>
            <pc:docMk/>
            <pc:sldMk cId="1918638261" sldId="439"/>
            <ac:spMk id="10" creationId="{0ED3B362-CF36-85D2-7393-E6CCB9BA762F}"/>
          </ac:spMkLst>
        </pc:spChg>
        <pc:spChg chg="del mod">
          <ac:chgData name="Tozadore, Daniel" userId="86bd54ca-3c53-4579-a390-d87d22667403" providerId="ADAL" clId="{C9FE605E-902E-4C11-8376-52942E71793F}" dt="2026-01-11T14:59:13.082" v="5690" actId="478"/>
          <ac:spMkLst>
            <pc:docMk/>
            <pc:sldMk cId="1918638261" sldId="439"/>
            <ac:spMk id="12" creationId="{87C7F216-068A-FC43-3515-BD89A8169659}"/>
          </ac:spMkLst>
        </pc:spChg>
        <pc:spChg chg="add del mod">
          <ac:chgData name="Tozadore, Daniel" userId="86bd54ca-3c53-4579-a390-d87d22667403" providerId="ADAL" clId="{C9FE605E-902E-4C11-8376-52942E71793F}" dt="2026-01-11T14:56:43.236" v="5642" actId="478"/>
          <ac:spMkLst>
            <pc:docMk/>
            <pc:sldMk cId="1918638261" sldId="439"/>
            <ac:spMk id="15" creationId="{45E9F476-07F2-5858-7DE4-49B8BA2325B9}"/>
          </ac:spMkLst>
        </pc:spChg>
        <pc:spChg chg="mod topLvl">
          <ac:chgData name="Tozadore, Daniel" userId="86bd54ca-3c53-4579-a390-d87d22667403" providerId="ADAL" clId="{C9FE605E-902E-4C11-8376-52942E71793F}" dt="2026-01-11T15:00:51.196" v="5727" actId="1076"/>
          <ac:spMkLst>
            <pc:docMk/>
            <pc:sldMk cId="1918638261" sldId="439"/>
            <ac:spMk id="16" creationId="{80423CFD-562C-52AA-F04F-80DAE6CC8270}"/>
          </ac:spMkLst>
        </pc:spChg>
        <pc:spChg chg="add mod">
          <ac:chgData name="Tozadore, Daniel" userId="86bd54ca-3c53-4579-a390-d87d22667403" providerId="ADAL" clId="{C9FE605E-902E-4C11-8376-52942E71793F}" dt="2026-01-11T14:57:05.876" v="5645" actId="571"/>
          <ac:spMkLst>
            <pc:docMk/>
            <pc:sldMk cId="1918638261" sldId="439"/>
            <ac:spMk id="21" creationId="{CABEE13C-DEBA-8B3D-8D3E-1217522A0EB3}"/>
          </ac:spMkLst>
        </pc:spChg>
        <pc:spChg chg="add mod">
          <ac:chgData name="Tozadore, Daniel" userId="86bd54ca-3c53-4579-a390-d87d22667403" providerId="ADAL" clId="{C9FE605E-902E-4C11-8376-52942E71793F}" dt="2026-01-11T15:00:51.196" v="5727" actId="1076"/>
          <ac:spMkLst>
            <pc:docMk/>
            <pc:sldMk cId="1918638261" sldId="439"/>
            <ac:spMk id="39" creationId="{B7B217E2-1810-703C-3D75-993E7994F24E}"/>
          </ac:spMkLst>
        </pc:spChg>
        <pc:spChg chg="add mod">
          <ac:chgData name="Tozadore, Daniel" userId="86bd54ca-3c53-4579-a390-d87d22667403" providerId="ADAL" clId="{C9FE605E-902E-4C11-8376-52942E71793F}" dt="2026-01-11T15:00:25.746" v="5725" actId="20577"/>
          <ac:spMkLst>
            <pc:docMk/>
            <pc:sldMk cId="1918638261" sldId="439"/>
            <ac:spMk id="40" creationId="{6C83CCBC-8F55-3A28-8015-FD26CE5D2BAC}"/>
          </ac:spMkLst>
        </pc:spChg>
        <pc:spChg chg="add mod">
          <ac:chgData name="Tozadore, Daniel" userId="86bd54ca-3c53-4579-a390-d87d22667403" providerId="ADAL" clId="{C9FE605E-902E-4C11-8376-52942E71793F}" dt="2026-01-11T15:00:55.786" v="5728" actId="1076"/>
          <ac:spMkLst>
            <pc:docMk/>
            <pc:sldMk cId="1918638261" sldId="439"/>
            <ac:spMk id="41" creationId="{88D889E8-A873-66C8-88BD-8CDD8E241428}"/>
          </ac:spMkLst>
        </pc:spChg>
        <pc:grpChg chg="add del mod">
          <ac:chgData name="Tozadore, Daniel" userId="86bd54ca-3c53-4579-a390-d87d22667403" providerId="ADAL" clId="{C9FE605E-902E-4C11-8376-52942E71793F}" dt="2026-01-11T15:00:45.041" v="5726" actId="165"/>
          <ac:grpSpMkLst>
            <pc:docMk/>
            <pc:sldMk cId="1918638261" sldId="439"/>
            <ac:grpSpMk id="22" creationId="{0661E1B3-793C-7EE7-E5E4-6B4E9F8367DA}"/>
          </ac:grpSpMkLst>
        </pc:grpChg>
        <pc:picChg chg="add mod">
          <ac:chgData name="Tozadore, Daniel" userId="86bd54ca-3c53-4579-a390-d87d22667403" providerId="ADAL" clId="{C9FE605E-902E-4C11-8376-52942E71793F}" dt="2026-01-11T14:57:11.898" v="5647" actId="1076"/>
          <ac:picMkLst>
            <pc:docMk/>
            <pc:sldMk cId="1918638261" sldId="439"/>
            <ac:picMk id="13" creationId="{1751C1AB-FEA7-7C3C-9B3F-3CBDE9FC6987}"/>
          </ac:picMkLst>
        </pc:picChg>
        <pc:cxnChg chg="mod topLvl">
          <ac:chgData name="Tozadore, Daniel" userId="86bd54ca-3c53-4579-a390-d87d22667403" providerId="ADAL" clId="{C9FE605E-902E-4C11-8376-52942E71793F}" dt="2026-01-11T15:00:45.041" v="5726" actId="165"/>
          <ac:cxnSpMkLst>
            <pc:docMk/>
            <pc:sldMk cId="1918638261" sldId="439"/>
            <ac:cxnSpMk id="9" creationId="{5B50B26B-A532-110B-371D-FB58E3089876}"/>
          </ac:cxnSpMkLst>
        </pc:cxnChg>
        <pc:cxnChg chg="mod topLvl">
          <ac:chgData name="Tozadore, Daniel" userId="86bd54ca-3c53-4579-a390-d87d22667403" providerId="ADAL" clId="{C9FE605E-902E-4C11-8376-52942E71793F}" dt="2026-01-11T15:00:51.196" v="5727" actId="1076"/>
          <ac:cxnSpMkLst>
            <pc:docMk/>
            <pc:sldMk cId="1918638261" sldId="439"/>
            <ac:cxnSpMk id="17" creationId="{602E60BE-5DE4-8C0A-3239-C367C906E833}"/>
          </ac:cxnSpMkLst>
        </pc:cxnChg>
        <pc:cxnChg chg="mod topLvl">
          <ac:chgData name="Tozadore, Daniel" userId="86bd54ca-3c53-4579-a390-d87d22667403" providerId="ADAL" clId="{C9FE605E-902E-4C11-8376-52942E71793F}" dt="2026-01-11T15:00:55.786" v="5728" actId="1076"/>
          <ac:cxnSpMkLst>
            <pc:docMk/>
            <pc:sldMk cId="1918638261" sldId="439"/>
            <ac:cxnSpMk id="18" creationId="{373398AF-E5B0-45F3-95FE-0461D8C0915D}"/>
          </ac:cxnSpMkLst>
        </pc:cxnChg>
        <pc:cxnChg chg="del mod">
          <ac:chgData name="Tozadore, Daniel" userId="86bd54ca-3c53-4579-a390-d87d22667403" providerId="ADAL" clId="{C9FE605E-902E-4C11-8376-52942E71793F}" dt="2026-01-11T14:59:10.529" v="5689" actId="478"/>
          <ac:cxnSpMkLst>
            <pc:docMk/>
            <pc:sldMk cId="1918638261" sldId="439"/>
            <ac:cxnSpMk id="19" creationId="{21CBC1E8-A472-2120-0802-C06FAC70B6BE}"/>
          </ac:cxnSpMkLst>
        </pc:cxnChg>
        <pc:cxnChg chg="mod topLvl">
          <ac:chgData name="Tozadore, Daniel" userId="86bd54ca-3c53-4579-a390-d87d22667403" providerId="ADAL" clId="{C9FE605E-902E-4C11-8376-52942E71793F}" dt="2026-01-11T15:00:45.041" v="5726" actId="165"/>
          <ac:cxnSpMkLst>
            <pc:docMk/>
            <pc:sldMk cId="1918638261" sldId="439"/>
            <ac:cxnSpMk id="20" creationId="{36112D93-0BAE-710C-D210-6DD516AB71B2}"/>
          </ac:cxnSpMkLst>
        </pc:cxnChg>
      </pc:sldChg>
      <pc:sldChg chg="addSp delSp modSp add mod">
        <pc:chgData name="Tozadore, Daniel" userId="86bd54ca-3c53-4579-a390-d87d22667403" providerId="ADAL" clId="{C9FE605E-902E-4C11-8376-52942E71793F}" dt="2026-01-11T15:09:10.041" v="5875" actId="20577"/>
        <pc:sldMkLst>
          <pc:docMk/>
          <pc:sldMk cId="1752363608" sldId="440"/>
        </pc:sldMkLst>
        <pc:spChg chg="mod">
          <ac:chgData name="Tozadore, Daniel" userId="86bd54ca-3c53-4579-a390-d87d22667403" providerId="ADAL" clId="{C9FE605E-902E-4C11-8376-52942E71793F}" dt="2026-01-11T15:03:27.828" v="5785" actId="20577"/>
          <ac:spMkLst>
            <pc:docMk/>
            <pc:sldMk cId="1752363608" sldId="440"/>
            <ac:spMk id="2" creationId="{17B3FAFE-3A8C-585E-8DCD-9DC873D78B37}"/>
          </ac:spMkLst>
        </pc:spChg>
        <pc:spChg chg="del">
          <ac:chgData name="Tozadore, Daniel" userId="86bd54ca-3c53-4579-a390-d87d22667403" providerId="ADAL" clId="{C9FE605E-902E-4C11-8376-52942E71793F}" dt="2026-01-11T15:03:41.775" v="5786" actId="478"/>
          <ac:spMkLst>
            <pc:docMk/>
            <pc:sldMk cId="1752363608" sldId="440"/>
            <ac:spMk id="5" creationId="{D42E67DF-0C5D-A9E9-7F9D-CF0E23BAF4B6}"/>
          </ac:spMkLst>
        </pc:spChg>
        <pc:spChg chg="add mod">
          <ac:chgData name="Tozadore, Daniel" userId="86bd54ca-3c53-4579-a390-d87d22667403" providerId="ADAL" clId="{C9FE605E-902E-4C11-8376-52942E71793F}" dt="2026-01-11T15:04:16.351" v="5792" actId="2711"/>
          <ac:spMkLst>
            <pc:docMk/>
            <pc:sldMk cId="1752363608" sldId="440"/>
            <ac:spMk id="11" creationId="{363AD20A-64E0-9E45-A7AC-2B97D41D894A}"/>
          </ac:spMkLst>
        </pc:spChg>
        <pc:spChg chg="add mod">
          <ac:chgData name="Tozadore, Daniel" userId="86bd54ca-3c53-4579-a390-d87d22667403" providerId="ADAL" clId="{C9FE605E-902E-4C11-8376-52942E71793F}" dt="2026-01-11T15:05:05.091" v="5807" actId="1076"/>
          <ac:spMkLst>
            <pc:docMk/>
            <pc:sldMk cId="1752363608" sldId="440"/>
            <ac:spMk id="14" creationId="{15E81467-0CF4-5BBF-12D9-AFC4CBDB9225}"/>
          </ac:spMkLst>
        </pc:spChg>
        <pc:spChg chg="add mod">
          <ac:chgData name="Tozadore, Daniel" userId="86bd54ca-3c53-4579-a390-d87d22667403" providerId="ADAL" clId="{C9FE605E-902E-4C11-8376-52942E71793F}" dt="2026-01-11T15:08:34.602" v="5865" actId="14100"/>
          <ac:spMkLst>
            <pc:docMk/>
            <pc:sldMk cId="1752363608" sldId="440"/>
            <ac:spMk id="15" creationId="{8378337A-B7BE-5E4F-70C9-231311BF3364}"/>
          </ac:spMkLst>
        </pc:spChg>
        <pc:spChg chg="add mod">
          <ac:chgData name="Tozadore, Daniel" userId="86bd54ca-3c53-4579-a390-d87d22667403" providerId="ADAL" clId="{C9FE605E-902E-4C11-8376-52942E71793F}" dt="2026-01-11T15:06:28.893" v="5834" actId="242"/>
          <ac:spMkLst>
            <pc:docMk/>
            <pc:sldMk cId="1752363608" sldId="440"/>
            <ac:spMk id="21" creationId="{E3B0A82C-01E0-C71A-F4CF-E1A846FA379E}"/>
          </ac:spMkLst>
        </pc:spChg>
        <pc:spChg chg="add mod ord">
          <ac:chgData name="Tozadore, Daniel" userId="86bd54ca-3c53-4579-a390-d87d22667403" providerId="ADAL" clId="{C9FE605E-902E-4C11-8376-52942E71793F}" dt="2026-01-11T15:08:22.775" v="5863" actId="167"/>
          <ac:spMkLst>
            <pc:docMk/>
            <pc:sldMk cId="1752363608" sldId="440"/>
            <ac:spMk id="25" creationId="{0B28DFE9-C582-E2E8-B064-9CDB563EC572}"/>
          </ac:spMkLst>
        </pc:spChg>
        <pc:spChg chg="add mod">
          <ac:chgData name="Tozadore, Daniel" userId="86bd54ca-3c53-4579-a390-d87d22667403" providerId="ADAL" clId="{C9FE605E-902E-4C11-8376-52942E71793F}" dt="2026-01-11T15:08:32.108" v="5864" actId="14100"/>
          <ac:spMkLst>
            <pc:docMk/>
            <pc:sldMk cId="1752363608" sldId="440"/>
            <ac:spMk id="28" creationId="{94A703FF-D5CC-1552-8A0F-7491C53008C7}"/>
          </ac:spMkLst>
        </pc:spChg>
        <pc:spChg chg="add mod">
          <ac:chgData name="Tozadore, Daniel" userId="86bd54ca-3c53-4579-a390-d87d22667403" providerId="ADAL" clId="{C9FE605E-902E-4C11-8376-52942E71793F}" dt="2026-01-11T15:09:10.041" v="5875" actId="20577"/>
          <ac:spMkLst>
            <pc:docMk/>
            <pc:sldMk cId="1752363608" sldId="440"/>
            <ac:spMk id="34" creationId="{A3689F16-5A39-39E0-6621-2D4BC807D882}"/>
          </ac:spMkLst>
        </pc:spChg>
        <pc:grpChg chg="del">
          <ac:chgData name="Tozadore, Daniel" userId="86bd54ca-3c53-4579-a390-d87d22667403" providerId="ADAL" clId="{C9FE605E-902E-4C11-8376-52942E71793F}" dt="2026-01-11T15:03:43.737" v="5787" actId="478"/>
          <ac:grpSpMkLst>
            <pc:docMk/>
            <pc:sldMk cId="1752363608" sldId="440"/>
            <ac:grpSpMk id="22" creationId="{55679059-D81B-0AD3-2DA9-64125321B80C}"/>
          </ac:grpSpMkLst>
        </pc:grpChg>
        <pc:picChg chg="del">
          <ac:chgData name="Tozadore, Daniel" userId="86bd54ca-3c53-4579-a390-d87d22667403" providerId="ADAL" clId="{C9FE605E-902E-4C11-8376-52942E71793F}" dt="2026-01-11T14:58:54.036" v="5685" actId="478"/>
          <ac:picMkLst>
            <pc:docMk/>
            <pc:sldMk cId="1752363608" sldId="440"/>
            <ac:picMk id="13" creationId="{68C18F2C-FD83-CEF5-2071-DD60F09BAB1F}"/>
          </ac:picMkLst>
        </pc:picChg>
        <pc:cxnChg chg="mod">
          <ac:chgData name="Tozadore, Daniel" userId="86bd54ca-3c53-4579-a390-d87d22667403" providerId="ADAL" clId="{C9FE605E-902E-4C11-8376-52942E71793F}" dt="2026-01-11T15:03:41.775" v="5786" actId="478"/>
          <ac:cxnSpMkLst>
            <pc:docMk/>
            <pc:sldMk cId="1752363608" sldId="440"/>
            <ac:cxnSpMk id="9" creationId="{C249F4FC-70D3-E77F-217B-1688D7FAFED2}"/>
          </ac:cxnSpMkLst>
        </pc:cxnChg>
        <pc:cxnChg chg="add">
          <ac:chgData name="Tozadore, Daniel" userId="86bd54ca-3c53-4579-a390-d87d22667403" providerId="ADAL" clId="{C9FE605E-902E-4C11-8376-52942E71793F}" dt="2026-01-11T15:05:27.672" v="5829" actId="11529"/>
          <ac:cxnSpMkLst>
            <pc:docMk/>
            <pc:sldMk cId="1752363608" sldId="440"/>
            <ac:cxnSpMk id="24" creationId="{42BBAA6E-511A-CB46-E80A-AEFA09F27B32}"/>
          </ac:cxnSpMkLst>
        </pc:cxnChg>
        <pc:cxnChg chg="add mod">
          <ac:chgData name="Tozadore, Daniel" userId="86bd54ca-3c53-4579-a390-d87d22667403" providerId="ADAL" clId="{C9FE605E-902E-4C11-8376-52942E71793F}" dt="2026-01-11T15:08:34.602" v="5865" actId="14100"/>
          <ac:cxnSpMkLst>
            <pc:docMk/>
            <pc:sldMk cId="1752363608" sldId="440"/>
            <ac:cxnSpMk id="27" creationId="{DBDF227A-9ED4-3F74-C900-167AA34B9372}"/>
          </ac:cxnSpMkLst>
        </pc:cxnChg>
        <pc:cxnChg chg="add">
          <ac:chgData name="Tozadore, Daniel" userId="86bd54ca-3c53-4579-a390-d87d22667403" providerId="ADAL" clId="{C9FE605E-902E-4C11-8376-52942E71793F}" dt="2026-01-11T15:08:39.974" v="5866" actId="11529"/>
          <ac:cxnSpMkLst>
            <pc:docMk/>
            <pc:sldMk cId="1752363608" sldId="440"/>
            <ac:cxnSpMk id="33" creationId="{A1C39FD8-627B-9F63-1B16-9A03D1B19808}"/>
          </ac:cxnSpMkLst>
        </pc:cxnChg>
      </pc:sldChg>
      <pc:sldChg chg="addSp modSp add mod">
        <pc:chgData name="Tozadore, Daniel" userId="86bd54ca-3c53-4579-a390-d87d22667403" providerId="ADAL" clId="{C9FE605E-902E-4C11-8376-52942E71793F}" dt="2026-01-11T15:02:38.662" v="5781" actId="114"/>
        <pc:sldMkLst>
          <pc:docMk/>
          <pc:sldMk cId="665271346" sldId="441"/>
        </pc:sldMkLst>
        <pc:spChg chg="add mod">
          <ac:chgData name="Tozadore, Daniel" userId="86bd54ca-3c53-4579-a390-d87d22667403" providerId="ADAL" clId="{C9FE605E-902E-4C11-8376-52942E71793F}" dt="2026-01-11T15:02:38.662" v="5781" actId="114"/>
          <ac:spMkLst>
            <pc:docMk/>
            <pc:sldMk cId="665271346" sldId="441"/>
            <ac:spMk id="4" creationId="{8323C8EF-ED0A-E7AB-315B-14D0D6BE78C5}"/>
          </ac:spMkLst>
        </pc:spChg>
      </pc:sldChg>
      <pc:sldChg chg="addSp delSp modSp add mod">
        <pc:chgData name="Tozadore, Daniel" userId="86bd54ca-3c53-4579-a390-d87d22667403" providerId="ADAL" clId="{C9FE605E-902E-4C11-8376-52942E71793F}" dt="2026-01-11T15:11:03.409" v="5883" actId="1076"/>
        <pc:sldMkLst>
          <pc:docMk/>
          <pc:sldMk cId="272785317" sldId="442"/>
        </pc:sldMkLst>
        <pc:spChg chg="del">
          <ac:chgData name="Tozadore, Daniel" userId="86bd54ca-3c53-4579-a390-d87d22667403" providerId="ADAL" clId="{C9FE605E-902E-4C11-8376-52942E71793F}" dt="2026-01-11T15:10:56.350" v="5877" actId="478"/>
          <ac:spMkLst>
            <pc:docMk/>
            <pc:sldMk cId="272785317" sldId="442"/>
            <ac:spMk id="11" creationId="{9D0F9B53-8B17-63A1-508E-DEB83203A680}"/>
          </ac:spMkLst>
        </pc:spChg>
        <pc:picChg chg="add mod">
          <ac:chgData name="Tozadore, Daniel" userId="86bd54ca-3c53-4579-a390-d87d22667403" providerId="ADAL" clId="{C9FE605E-902E-4C11-8376-52942E71793F}" dt="2026-01-11T15:11:03.409" v="5883" actId="1076"/>
          <ac:picMkLst>
            <pc:docMk/>
            <pc:sldMk cId="272785317" sldId="442"/>
            <ac:picMk id="5" creationId="{B4D8E347-264D-1613-15D5-F319E8B555D7}"/>
          </ac:picMkLst>
        </pc:picChg>
      </pc:sldChg>
      <pc:sldChg chg="addSp delSp modSp add mod ord">
        <pc:chgData name="Tozadore, Daniel" userId="86bd54ca-3c53-4579-a390-d87d22667403" providerId="ADAL" clId="{C9FE605E-902E-4C11-8376-52942E71793F}" dt="2026-01-11T15:13:37.554" v="5930" actId="2711"/>
        <pc:sldMkLst>
          <pc:docMk/>
          <pc:sldMk cId="2188313490" sldId="443"/>
        </pc:sldMkLst>
        <pc:spChg chg="mod">
          <ac:chgData name="Tozadore, Daniel" userId="86bd54ca-3c53-4579-a390-d87d22667403" providerId="ADAL" clId="{C9FE605E-902E-4C11-8376-52942E71793F}" dt="2026-01-11T15:11:56.127" v="5892" actId="20577"/>
          <ac:spMkLst>
            <pc:docMk/>
            <pc:sldMk cId="2188313490" sldId="443"/>
            <ac:spMk id="2" creationId="{DC0DBBB4-A14F-2B62-89DB-886E7358CA26}"/>
          </ac:spMkLst>
        </pc:spChg>
        <pc:spChg chg="add mod">
          <ac:chgData name="Tozadore, Daniel" userId="86bd54ca-3c53-4579-a390-d87d22667403" providerId="ADAL" clId="{C9FE605E-902E-4C11-8376-52942E71793F}" dt="2026-01-11T15:13:37.554" v="5930" actId="2711"/>
          <ac:spMkLst>
            <pc:docMk/>
            <pc:sldMk cId="2188313490" sldId="443"/>
            <ac:spMk id="5" creationId="{8D668B6A-BF95-C70C-C38E-E47E1CFF50C4}"/>
          </ac:spMkLst>
        </pc:spChg>
        <pc:spChg chg="add mod">
          <ac:chgData name="Tozadore, Daniel" userId="86bd54ca-3c53-4579-a390-d87d22667403" providerId="ADAL" clId="{C9FE605E-902E-4C11-8376-52942E71793F}" dt="2026-01-11T15:12:38.892" v="5923" actId="20577"/>
          <ac:spMkLst>
            <pc:docMk/>
            <pc:sldMk cId="2188313490" sldId="443"/>
            <ac:spMk id="7" creationId="{E9C0D06C-79DA-3CEF-E9A5-EA08CCE22A14}"/>
          </ac:spMkLst>
        </pc:spChg>
        <pc:spChg chg="add mod">
          <ac:chgData name="Tozadore, Daniel" userId="86bd54ca-3c53-4579-a390-d87d22667403" providerId="ADAL" clId="{C9FE605E-902E-4C11-8376-52942E71793F}" dt="2026-01-11T15:13:13.345" v="5927" actId="692"/>
          <ac:spMkLst>
            <pc:docMk/>
            <pc:sldMk cId="2188313490" sldId="443"/>
            <ac:spMk id="8" creationId="{13873049-A3BC-6961-C463-73AF2602C3ED}"/>
          </ac:spMkLst>
        </pc:spChg>
        <pc:spChg chg="del mod">
          <ac:chgData name="Tozadore, Daniel" userId="86bd54ca-3c53-4579-a390-d87d22667403" providerId="ADAL" clId="{C9FE605E-902E-4C11-8376-52942E71793F}" dt="2026-01-11T15:12:09.439" v="5896" actId="478"/>
          <ac:spMkLst>
            <pc:docMk/>
            <pc:sldMk cId="2188313490" sldId="443"/>
            <ac:spMk id="11" creationId="{0FD0D44C-7CF2-566A-E63F-4021DF4BA786}"/>
          </ac:spMkLst>
        </pc:spChg>
        <pc:spChg chg="mod">
          <ac:chgData name="Tozadore, Daniel" userId="86bd54ca-3c53-4579-a390-d87d22667403" providerId="ADAL" clId="{C9FE605E-902E-4C11-8376-52942E71793F}" dt="2026-01-11T15:12:24.839" v="5901" actId="1076"/>
          <ac:spMkLst>
            <pc:docMk/>
            <pc:sldMk cId="2188313490" sldId="443"/>
            <ac:spMk id="14" creationId="{85FD2440-725E-E6BE-1BF9-9AA3B917DAEE}"/>
          </ac:spMkLst>
        </pc:spChg>
        <pc:spChg chg="del">
          <ac:chgData name="Tozadore, Daniel" userId="86bd54ca-3c53-4579-a390-d87d22667403" providerId="ADAL" clId="{C9FE605E-902E-4C11-8376-52942E71793F}" dt="2026-01-11T15:12:18.512" v="5898" actId="478"/>
          <ac:spMkLst>
            <pc:docMk/>
            <pc:sldMk cId="2188313490" sldId="443"/>
            <ac:spMk id="21" creationId="{F6F84B6F-D8B9-7FA8-329B-9D09C1951DBF}"/>
          </ac:spMkLst>
        </pc:spChg>
        <pc:spChg chg="del">
          <ac:chgData name="Tozadore, Daniel" userId="86bd54ca-3c53-4579-a390-d87d22667403" providerId="ADAL" clId="{C9FE605E-902E-4C11-8376-52942E71793F}" dt="2026-01-11T15:12:20.011" v="5899" actId="478"/>
          <ac:spMkLst>
            <pc:docMk/>
            <pc:sldMk cId="2188313490" sldId="443"/>
            <ac:spMk id="25" creationId="{039C4025-6A47-07B9-BF62-223EDBA4C73E}"/>
          </ac:spMkLst>
        </pc:spChg>
        <pc:spChg chg="mod">
          <ac:chgData name="Tozadore, Daniel" userId="86bd54ca-3c53-4579-a390-d87d22667403" providerId="ADAL" clId="{C9FE605E-902E-4C11-8376-52942E71793F}" dt="2026-01-11T15:12:43.353" v="5925" actId="5793"/>
          <ac:spMkLst>
            <pc:docMk/>
            <pc:sldMk cId="2188313490" sldId="443"/>
            <ac:spMk id="28" creationId="{00D5154E-9DA8-74C8-D3F5-A8F7AE7DC642}"/>
          </ac:spMkLst>
        </pc:spChg>
        <pc:cxnChg chg="del mod">
          <ac:chgData name="Tozadore, Daniel" userId="86bd54ca-3c53-4579-a390-d87d22667403" providerId="ADAL" clId="{C9FE605E-902E-4C11-8376-52942E71793F}" dt="2026-01-11T15:12:22.623" v="5900" actId="478"/>
          <ac:cxnSpMkLst>
            <pc:docMk/>
            <pc:sldMk cId="2188313490" sldId="443"/>
            <ac:cxnSpMk id="24" creationId="{16A14AA5-8AC9-88CB-E6F1-CC2FD6A6C7C5}"/>
          </ac:cxnSpMkLst>
        </pc:cxnChg>
        <pc:cxnChg chg="mod">
          <ac:chgData name="Tozadore, Daniel" userId="86bd54ca-3c53-4579-a390-d87d22667403" providerId="ADAL" clId="{C9FE605E-902E-4C11-8376-52942E71793F}" dt="2026-01-11T15:12:24.839" v="5901" actId="1076"/>
          <ac:cxnSpMkLst>
            <pc:docMk/>
            <pc:sldMk cId="2188313490" sldId="443"/>
            <ac:cxnSpMk id="27" creationId="{330F0AA6-ACBD-AB6D-80A1-AE4E4B1F62DD}"/>
          </ac:cxnSpMkLst>
        </pc:cxnChg>
      </pc:sldChg>
      <pc:sldChg chg="addSp delSp modSp add mod">
        <pc:chgData name="Tozadore, Daniel" userId="86bd54ca-3c53-4579-a390-d87d22667403" providerId="ADAL" clId="{C9FE605E-902E-4C11-8376-52942E71793F}" dt="2026-01-11T15:15:47.539" v="5938" actId="1076"/>
        <pc:sldMkLst>
          <pc:docMk/>
          <pc:sldMk cId="2114073335" sldId="444"/>
        </pc:sldMkLst>
        <pc:spChg chg="del">
          <ac:chgData name="Tozadore, Daniel" userId="86bd54ca-3c53-4579-a390-d87d22667403" providerId="ADAL" clId="{C9FE605E-902E-4C11-8376-52942E71793F}" dt="2026-01-11T15:15:42.359" v="5932" actId="478"/>
          <ac:spMkLst>
            <pc:docMk/>
            <pc:sldMk cId="2114073335" sldId="444"/>
            <ac:spMk id="5" creationId="{91656346-4206-E263-A20D-E7FCED17F948}"/>
          </ac:spMkLst>
        </pc:spChg>
        <pc:picChg chg="add mod">
          <ac:chgData name="Tozadore, Daniel" userId="86bd54ca-3c53-4579-a390-d87d22667403" providerId="ADAL" clId="{C9FE605E-902E-4C11-8376-52942E71793F}" dt="2026-01-11T15:15:47.539" v="5938" actId="1076"/>
          <ac:picMkLst>
            <pc:docMk/>
            <pc:sldMk cId="2114073335" sldId="444"/>
            <ac:picMk id="6" creationId="{C8AE7DB4-2029-CC03-7DC5-F2F455BBA54D}"/>
          </ac:picMkLst>
        </pc:picChg>
      </pc:sldChg>
      <pc:sldChg chg="addSp delSp modSp add mod">
        <pc:chgData name="Tozadore, Daniel" userId="86bd54ca-3c53-4579-a390-d87d22667403" providerId="ADAL" clId="{C9FE605E-902E-4C11-8376-52942E71793F}" dt="2026-01-11T15:20:15.581" v="5979" actId="2711"/>
        <pc:sldMkLst>
          <pc:docMk/>
          <pc:sldMk cId="4263018040" sldId="445"/>
        </pc:sldMkLst>
        <pc:spChg chg="mod">
          <ac:chgData name="Tozadore, Daniel" userId="86bd54ca-3c53-4579-a390-d87d22667403" providerId="ADAL" clId="{C9FE605E-902E-4C11-8376-52942E71793F}" dt="2026-01-11T15:18:39.930" v="5946" actId="20577"/>
          <ac:spMkLst>
            <pc:docMk/>
            <pc:sldMk cId="4263018040" sldId="445"/>
            <ac:spMk id="2" creationId="{885B7721-EE23-E836-E6E9-F62E4EFFEA69}"/>
          </ac:spMkLst>
        </pc:spChg>
        <pc:spChg chg="add mod">
          <ac:chgData name="Tozadore, Daniel" userId="86bd54ca-3c53-4579-a390-d87d22667403" providerId="ADAL" clId="{C9FE605E-902E-4C11-8376-52942E71793F}" dt="2026-01-11T15:19:59.893" v="5975" actId="1076"/>
          <ac:spMkLst>
            <pc:docMk/>
            <pc:sldMk cId="4263018040" sldId="445"/>
            <ac:spMk id="5" creationId="{E72F3097-743A-E5E6-BB41-EFFEB21CF9AA}"/>
          </ac:spMkLst>
        </pc:spChg>
        <pc:spChg chg="mod">
          <ac:chgData name="Tozadore, Daniel" userId="86bd54ca-3c53-4579-a390-d87d22667403" providerId="ADAL" clId="{C9FE605E-902E-4C11-8376-52942E71793F}" dt="2026-01-11T15:19:59.893" v="5975" actId="1076"/>
          <ac:spMkLst>
            <pc:docMk/>
            <pc:sldMk cId="4263018040" sldId="445"/>
            <ac:spMk id="7" creationId="{57C981BB-FFCB-A5AB-3A9D-8DA903D11E53}"/>
          </ac:spMkLst>
        </pc:spChg>
        <pc:spChg chg="mod">
          <ac:chgData name="Tozadore, Daniel" userId="86bd54ca-3c53-4579-a390-d87d22667403" providerId="ADAL" clId="{C9FE605E-902E-4C11-8376-52942E71793F}" dt="2026-01-11T15:19:59.893" v="5975" actId="1076"/>
          <ac:spMkLst>
            <pc:docMk/>
            <pc:sldMk cId="4263018040" sldId="445"/>
            <ac:spMk id="8" creationId="{7CE65D8B-5307-5F74-D2CA-CF557EF4396E}"/>
          </ac:spMkLst>
        </pc:spChg>
        <pc:spChg chg="add mod">
          <ac:chgData name="Tozadore, Daniel" userId="86bd54ca-3c53-4579-a390-d87d22667403" providerId="ADAL" clId="{C9FE605E-902E-4C11-8376-52942E71793F}" dt="2026-01-11T15:19:01.082" v="5951" actId="571"/>
          <ac:spMkLst>
            <pc:docMk/>
            <pc:sldMk cId="4263018040" sldId="445"/>
            <ac:spMk id="10" creationId="{0E336579-2527-19AA-11AF-AC353014C98B}"/>
          </ac:spMkLst>
        </pc:spChg>
        <pc:spChg chg="add mod">
          <ac:chgData name="Tozadore, Daniel" userId="86bd54ca-3c53-4579-a390-d87d22667403" providerId="ADAL" clId="{C9FE605E-902E-4C11-8376-52942E71793F}" dt="2026-01-11T15:19:59.893" v="5975" actId="1076"/>
          <ac:spMkLst>
            <pc:docMk/>
            <pc:sldMk cId="4263018040" sldId="445"/>
            <ac:spMk id="12" creationId="{0A84DBBD-FCE1-F27B-03C2-D735AE41453B}"/>
          </ac:spMkLst>
        </pc:spChg>
        <pc:spChg chg="mod">
          <ac:chgData name="Tozadore, Daniel" userId="86bd54ca-3c53-4579-a390-d87d22667403" providerId="ADAL" clId="{C9FE605E-902E-4C11-8376-52942E71793F}" dt="2026-01-11T15:19:59.893" v="5975" actId="1076"/>
          <ac:spMkLst>
            <pc:docMk/>
            <pc:sldMk cId="4263018040" sldId="445"/>
            <ac:spMk id="14" creationId="{5046F05B-E1F0-A129-3F61-323F31D1FEB1}"/>
          </ac:spMkLst>
        </pc:spChg>
        <pc:spChg chg="mod">
          <ac:chgData name="Tozadore, Daniel" userId="86bd54ca-3c53-4579-a390-d87d22667403" providerId="ADAL" clId="{C9FE605E-902E-4C11-8376-52942E71793F}" dt="2026-01-11T15:19:59.893" v="5975" actId="1076"/>
          <ac:spMkLst>
            <pc:docMk/>
            <pc:sldMk cId="4263018040" sldId="445"/>
            <ac:spMk id="15" creationId="{8A35133B-25B9-B5DD-8BA6-9BBF9EC806AA}"/>
          </ac:spMkLst>
        </pc:spChg>
        <pc:spChg chg="add mod">
          <ac:chgData name="Tozadore, Daniel" userId="86bd54ca-3c53-4579-a390-d87d22667403" providerId="ADAL" clId="{C9FE605E-902E-4C11-8376-52942E71793F}" dt="2026-01-11T15:19:59.893" v="5975" actId="1076"/>
          <ac:spMkLst>
            <pc:docMk/>
            <pc:sldMk cId="4263018040" sldId="445"/>
            <ac:spMk id="16" creationId="{387D8F93-766F-0E90-81E6-A5F9CEADA54D}"/>
          </ac:spMkLst>
        </pc:spChg>
        <pc:spChg chg="add mod">
          <ac:chgData name="Tozadore, Daniel" userId="86bd54ca-3c53-4579-a390-d87d22667403" providerId="ADAL" clId="{C9FE605E-902E-4C11-8376-52942E71793F}" dt="2026-01-11T15:19:33.207" v="5960" actId="20577"/>
          <ac:spMkLst>
            <pc:docMk/>
            <pc:sldMk cId="4263018040" sldId="445"/>
            <ac:spMk id="17" creationId="{87E4BE76-DC51-C76A-B3C6-6FABD66C6B3F}"/>
          </ac:spMkLst>
        </pc:spChg>
        <pc:spChg chg="add mod">
          <ac:chgData name="Tozadore, Daniel" userId="86bd54ca-3c53-4579-a390-d87d22667403" providerId="ADAL" clId="{C9FE605E-902E-4C11-8376-52942E71793F}" dt="2026-01-11T15:19:59.893" v="5975" actId="1076"/>
          <ac:spMkLst>
            <pc:docMk/>
            <pc:sldMk cId="4263018040" sldId="445"/>
            <ac:spMk id="18" creationId="{05DE2612-5ED1-10D5-83E4-A41AC3737F14}"/>
          </ac:spMkLst>
        </pc:spChg>
        <pc:spChg chg="add mod">
          <ac:chgData name="Tozadore, Daniel" userId="86bd54ca-3c53-4579-a390-d87d22667403" providerId="ADAL" clId="{C9FE605E-902E-4C11-8376-52942E71793F}" dt="2026-01-11T15:20:15.581" v="5979" actId="2711"/>
          <ac:spMkLst>
            <pc:docMk/>
            <pc:sldMk cId="4263018040" sldId="445"/>
            <ac:spMk id="20" creationId="{92AD92C2-22C8-CB83-3AF7-0401CCB9843A}"/>
          </ac:spMkLst>
        </pc:spChg>
        <pc:spChg chg="mod">
          <ac:chgData name="Tozadore, Daniel" userId="86bd54ca-3c53-4579-a390-d87d22667403" providerId="ADAL" clId="{C9FE605E-902E-4C11-8376-52942E71793F}" dt="2026-01-11T15:19:59.893" v="5975" actId="1076"/>
          <ac:spMkLst>
            <pc:docMk/>
            <pc:sldMk cId="4263018040" sldId="445"/>
            <ac:spMk id="28" creationId="{5C1F349D-733B-FEF3-A59C-ACFBF41995E1}"/>
          </ac:spMkLst>
        </pc:spChg>
        <pc:spChg chg="mod">
          <ac:chgData name="Tozadore, Daniel" userId="86bd54ca-3c53-4579-a390-d87d22667403" providerId="ADAL" clId="{C9FE605E-902E-4C11-8376-52942E71793F}" dt="2026-01-11T15:19:59.893" v="5975" actId="1076"/>
          <ac:spMkLst>
            <pc:docMk/>
            <pc:sldMk cId="4263018040" sldId="445"/>
            <ac:spMk id="34" creationId="{1C9A787E-AA56-7DF3-5526-525D2D4B7C4D}"/>
          </ac:spMkLst>
        </pc:spChg>
        <pc:picChg chg="del">
          <ac:chgData name="Tozadore, Daniel" userId="86bd54ca-3c53-4579-a390-d87d22667403" providerId="ADAL" clId="{C9FE605E-902E-4C11-8376-52942E71793F}" dt="2026-01-11T15:20:04.975" v="5976" actId="478"/>
          <ac:picMkLst>
            <pc:docMk/>
            <pc:sldMk cId="4263018040" sldId="445"/>
            <ac:picMk id="6" creationId="{F2F0B7F1-9BDF-DDAE-3F01-430D043A81BA}"/>
          </ac:picMkLst>
        </pc:picChg>
        <pc:cxnChg chg="add mod">
          <ac:chgData name="Tozadore, Daniel" userId="86bd54ca-3c53-4579-a390-d87d22667403" providerId="ADAL" clId="{C9FE605E-902E-4C11-8376-52942E71793F}" dt="2026-01-11T15:19:01.082" v="5951" actId="571"/>
          <ac:cxnSpMkLst>
            <pc:docMk/>
            <pc:sldMk cId="4263018040" sldId="445"/>
            <ac:cxnSpMk id="9" creationId="{52FD0064-EC9D-4183-5C16-6FD33A6DB86C}"/>
          </ac:cxnSpMkLst>
        </pc:cxnChg>
        <pc:cxnChg chg="add mod">
          <ac:chgData name="Tozadore, Daniel" userId="86bd54ca-3c53-4579-a390-d87d22667403" providerId="ADAL" clId="{C9FE605E-902E-4C11-8376-52942E71793F}" dt="2026-01-11T15:19:08.546" v="5953" actId="571"/>
          <ac:cxnSpMkLst>
            <pc:docMk/>
            <pc:sldMk cId="4263018040" sldId="445"/>
            <ac:cxnSpMk id="11" creationId="{BAEAE446-00FA-D978-A0E8-8B9D6FBAD0A2}"/>
          </ac:cxnSpMkLst>
        </pc:cxnChg>
        <pc:cxnChg chg="add mod">
          <ac:chgData name="Tozadore, Daniel" userId="86bd54ca-3c53-4579-a390-d87d22667403" providerId="ADAL" clId="{C9FE605E-902E-4C11-8376-52942E71793F}" dt="2026-01-11T15:19:28.073" v="5957" actId="571"/>
          <ac:cxnSpMkLst>
            <pc:docMk/>
            <pc:sldMk cId="4263018040" sldId="445"/>
            <ac:cxnSpMk id="13" creationId="{0B26F7C3-4B13-1D59-BFD2-E456DC7140E6}"/>
          </ac:cxnSpMkLst>
        </pc:cxnChg>
        <pc:cxnChg chg="mod">
          <ac:chgData name="Tozadore, Daniel" userId="86bd54ca-3c53-4579-a390-d87d22667403" providerId="ADAL" clId="{C9FE605E-902E-4C11-8376-52942E71793F}" dt="2026-01-11T15:19:05.958" v="5952" actId="1076"/>
          <ac:cxnSpMkLst>
            <pc:docMk/>
            <pc:sldMk cId="4263018040" sldId="445"/>
            <ac:cxnSpMk id="27" creationId="{C9802678-B2B0-30A5-DF8E-4CC0D9105B2A}"/>
          </ac:cxnSpMkLst>
        </pc:cxnChg>
      </pc:sldChg>
      <pc:sldChg chg="addSp delSp modSp add mod">
        <pc:chgData name="Tozadore, Daniel" userId="86bd54ca-3c53-4579-a390-d87d22667403" providerId="ADAL" clId="{C9FE605E-902E-4C11-8376-52942E71793F}" dt="2026-01-11T15:21:41.909" v="5987" actId="1076"/>
        <pc:sldMkLst>
          <pc:docMk/>
          <pc:sldMk cId="4011812916" sldId="446"/>
        </pc:sldMkLst>
        <pc:spChg chg="del">
          <ac:chgData name="Tozadore, Daniel" userId="86bd54ca-3c53-4579-a390-d87d22667403" providerId="ADAL" clId="{C9FE605E-902E-4C11-8376-52942E71793F}" dt="2026-01-11T15:21:34.513" v="5981" actId="478"/>
          <ac:spMkLst>
            <pc:docMk/>
            <pc:sldMk cId="4011812916" sldId="446"/>
            <ac:spMk id="20" creationId="{1A86E0E9-8DED-6C06-196C-A2E41CC966A9}"/>
          </ac:spMkLst>
        </pc:spChg>
        <pc:picChg chg="add mod">
          <ac:chgData name="Tozadore, Daniel" userId="86bd54ca-3c53-4579-a390-d87d22667403" providerId="ADAL" clId="{C9FE605E-902E-4C11-8376-52942E71793F}" dt="2026-01-11T15:21:41.909" v="5987" actId="1076"/>
          <ac:picMkLst>
            <pc:docMk/>
            <pc:sldMk cId="4011812916" sldId="446"/>
            <ac:picMk id="6" creationId="{DAA702C2-71B5-8537-B402-15F134BD7D1F}"/>
          </ac:picMkLst>
        </pc:picChg>
      </pc:sldChg>
      <pc:sldChg chg="add">
        <pc:chgData name="Tozadore, Daniel" userId="86bd54ca-3c53-4579-a390-d87d22667403" providerId="ADAL" clId="{C9FE605E-902E-4C11-8376-52942E71793F}" dt="2026-01-11T15:22:28.798" v="5988" actId="2890"/>
        <pc:sldMkLst>
          <pc:docMk/>
          <pc:sldMk cId="2635777523" sldId="447"/>
        </pc:sldMkLst>
      </pc:sldChg>
      <pc:sldChg chg="addSp delSp modSp add mod">
        <pc:chgData name="Tozadore, Daniel" userId="86bd54ca-3c53-4579-a390-d87d22667403" providerId="ADAL" clId="{C9FE605E-902E-4C11-8376-52942E71793F}" dt="2026-01-11T15:30:09.318" v="6042" actId="207"/>
        <pc:sldMkLst>
          <pc:docMk/>
          <pc:sldMk cId="272705530" sldId="448"/>
        </pc:sldMkLst>
        <pc:spChg chg="mod">
          <ac:chgData name="Tozadore, Daniel" userId="86bd54ca-3c53-4579-a390-d87d22667403" providerId="ADAL" clId="{C9FE605E-902E-4C11-8376-52942E71793F}" dt="2026-01-11T15:26:17.394" v="5990"/>
          <ac:spMkLst>
            <pc:docMk/>
            <pc:sldMk cId="272705530" sldId="448"/>
            <ac:spMk id="2" creationId="{0754353C-81F9-0F77-BEAD-63D8F3294C04}"/>
          </ac:spMkLst>
        </pc:spChg>
        <pc:spChg chg="del mod">
          <ac:chgData name="Tozadore, Daniel" userId="86bd54ca-3c53-4579-a390-d87d22667403" providerId="ADAL" clId="{C9FE605E-902E-4C11-8376-52942E71793F}" dt="2026-01-11T15:28:57.014" v="6014" actId="478"/>
          <ac:spMkLst>
            <pc:docMk/>
            <pc:sldMk cId="272705530" sldId="448"/>
            <ac:spMk id="5" creationId="{08856E2C-44F8-8944-7791-F6E791C752D2}"/>
          </ac:spMkLst>
        </pc:spChg>
        <pc:spChg chg="del mod">
          <ac:chgData name="Tozadore, Daniel" userId="86bd54ca-3c53-4579-a390-d87d22667403" providerId="ADAL" clId="{C9FE605E-902E-4C11-8376-52942E71793F}" dt="2026-01-11T15:28:57.014" v="6014" actId="478"/>
          <ac:spMkLst>
            <pc:docMk/>
            <pc:sldMk cId="272705530" sldId="448"/>
            <ac:spMk id="7" creationId="{84D2D40A-F72D-4BF5-B185-F202E3AEDF14}"/>
          </ac:spMkLst>
        </pc:spChg>
        <pc:spChg chg="del mod">
          <ac:chgData name="Tozadore, Daniel" userId="86bd54ca-3c53-4579-a390-d87d22667403" providerId="ADAL" clId="{C9FE605E-902E-4C11-8376-52942E71793F}" dt="2026-01-11T15:28:57.014" v="6014" actId="478"/>
          <ac:spMkLst>
            <pc:docMk/>
            <pc:sldMk cId="272705530" sldId="448"/>
            <ac:spMk id="8" creationId="{3069D4B8-6018-8D45-1178-F9CC5BF7AB49}"/>
          </ac:spMkLst>
        </pc:spChg>
        <pc:spChg chg="add mod">
          <ac:chgData name="Tozadore, Daniel" userId="86bd54ca-3c53-4579-a390-d87d22667403" providerId="ADAL" clId="{C9FE605E-902E-4C11-8376-52942E71793F}" dt="2026-01-11T15:27:05.709" v="6001" actId="14100"/>
          <ac:spMkLst>
            <pc:docMk/>
            <pc:sldMk cId="272705530" sldId="448"/>
            <ac:spMk id="9" creationId="{EDF1E735-87EA-0955-DB66-B92693DD424A}"/>
          </ac:spMkLst>
        </pc:spChg>
        <pc:spChg chg="del mod">
          <ac:chgData name="Tozadore, Daniel" userId="86bd54ca-3c53-4579-a390-d87d22667403" providerId="ADAL" clId="{C9FE605E-902E-4C11-8376-52942E71793F}" dt="2026-01-11T15:28:57.014" v="6014" actId="478"/>
          <ac:spMkLst>
            <pc:docMk/>
            <pc:sldMk cId="272705530" sldId="448"/>
            <ac:spMk id="12" creationId="{6AD679BD-2FD4-2B65-1E22-3DA939BC337D}"/>
          </ac:spMkLst>
        </pc:spChg>
        <pc:spChg chg="del mod">
          <ac:chgData name="Tozadore, Daniel" userId="86bd54ca-3c53-4579-a390-d87d22667403" providerId="ADAL" clId="{C9FE605E-902E-4C11-8376-52942E71793F}" dt="2026-01-11T15:28:57.014" v="6014" actId="478"/>
          <ac:spMkLst>
            <pc:docMk/>
            <pc:sldMk cId="272705530" sldId="448"/>
            <ac:spMk id="14" creationId="{3B8A8098-7423-84B6-CE46-E2314EE5931C}"/>
          </ac:spMkLst>
        </pc:spChg>
        <pc:spChg chg="del">
          <ac:chgData name="Tozadore, Daniel" userId="86bd54ca-3c53-4579-a390-d87d22667403" providerId="ADAL" clId="{C9FE605E-902E-4C11-8376-52942E71793F}" dt="2026-01-11T15:28:57.014" v="6014" actId="478"/>
          <ac:spMkLst>
            <pc:docMk/>
            <pc:sldMk cId="272705530" sldId="448"/>
            <ac:spMk id="15" creationId="{113E5CD0-56D1-38E3-C5E6-105759E9A414}"/>
          </ac:spMkLst>
        </pc:spChg>
        <pc:spChg chg="del mod">
          <ac:chgData name="Tozadore, Daniel" userId="86bd54ca-3c53-4579-a390-d87d22667403" providerId="ADAL" clId="{C9FE605E-902E-4C11-8376-52942E71793F}" dt="2026-01-11T15:28:57.014" v="6014" actId="478"/>
          <ac:spMkLst>
            <pc:docMk/>
            <pc:sldMk cId="272705530" sldId="448"/>
            <ac:spMk id="16" creationId="{0CB31EDD-D3CB-711E-889F-D0E89C08C83A}"/>
          </ac:spMkLst>
        </pc:spChg>
        <pc:spChg chg="del mod">
          <ac:chgData name="Tozadore, Daniel" userId="86bd54ca-3c53-4579-a390-d87d22667403" providerId="ADAL" clId="{C9FE605E-902E-4C11-8376-52942E71793F}" dt="2026-01-11T15:28:57.014" v="6014" actId="478"/>
          <ac:spMkLst>
            <pc:docMk/>
            <pc:sldMk cId="272705530" sldId="448"/>
            <ac:spMk id="17" creationId="{9A9F45F6-8B9E-2014-409D-7EFBAC75D622}"/>
          </ac:spMkLst>
        </pc:spChg>
        <pc:spChg chg="del mod">
          <ac:chgData name="Tozadore, Daniel" userId="86bd54ca-3c53-4579-a390-d87d22667403" providerId="ADAL" clId="{C9FE605E-902E-4C11-8376-52942E71793F}" dt="2026-01-11T15:29:02.590" v="6017" actId="478"/>
          <ac:spMkLst>
            <pc:docMk/>
            <pc:sldMk cId="272705530" sldId="448"/>
            <ac:spMk id="18" creationId="{25AEE9A1-48C1-A49E-D859-881B2EF1DE85}"/>
          </ac:spMkLst>
        </pc:spChg>
        <pc:spChg chg="add mod">
          <ac:chgData name="Tozadore, Daniel" userId="86bd54ca-3c53-4579-a390-d87d22667403" providerId="ADAL" clId="{C9FE605E-902E-4C11-8376-52942E71793F}" dt="2026-01-11T15:29:36.523" v="6037" actId="1076"/>
          <ac:spMkLst>
            <pc:docMk/>
            <pc:sldMk cId="272705530" sldId="448"/>
            <ac:spMk id="23" creationId="{FD5AD6C0-85BC-ADDF-DBBD-52A1112BD667}"/>
          </ac:spMkLst>
        </pc:spChg>
        <pc:spChg chg="add del">
          <ac:chgData name="Tozadore, Daniel" userId="86bd54ca-3c53-4579-a390-d87d22667403" providerId="ADAL" clId="{C9FE605E-902E-4C11-8376-52942E71793F}" dt="2026-01-11T15:29:54.827" v="6039" actId="478"/>
          <ac:spMkLst>
            <pc:docMk/>
            <pc:sldMk cId="272705530" sldId="448"/>
            <ac:spMk id="24" creationId="{2AA90DD9-7EEB-1EA8-B5C7-48A5D7B8B7AC}"/>
          </ac:spMkLst>
        </pc:spChg>
        <pc:spChg chg="add mod">
          <ac:chgData name="Tozadore, Daniel" userId="86bd54ca-3c53-4579-a390-d87d22667403" providerId="ADAL" clId="{C9FE605E-902E-4C11-8376-52942E71793F}" dt="2026-01-11T15:30:09.318" v="6042" actId="207"/>
          <ac:spMkLst>
            <pc:docMk/>
            <pc:sldMk cId="272705530" sldId="448"/>
            <ac:spMk id="25" creationId="{2C431C57-9FA6-9C7E-4FBF-47700A30425B}"/>
          </ac:spMkLst>
        </pc:spChg>
        <pc:spChg chg="del mod">
          <ac:chgData name="Tozadore, Daniel" userId="86bd54ca-3c53-4579-a390-d87d22667403" providerId="ADAL" clId="{C9FE605E-902E-4C11-8376-52942E71793F}" dt="2026-01-11T15:28:57.014" v="6014" actId="478"/>
          <ac:spMkLst>
            <pc:docMk/>
            <pc:sldMk cId="272705530" sldId="448"/>
            <ac:spMk id="28" creationId="{8A8B9AC8-D445-6D80-8F18-FC23E95750F0}"/>
          </ac:spMkLst>
        </pc:spChg>
        <pc:spChg chg="del mod">
          <ac:chgData name="Tozadore, Daniel" userId="86bd54ca-3c53-4579-a390-d87d22667403" providerId="ADAL" clId="{C9FE605E-902E-4C11-8376-52942E71793F}" dt="2026-01-11T15:28:57.014" v="6014" actId="478"/>
          <ac:spMkLst>
            <pc:docMk/>
            <pc:sldMk cId="272705530" sldId="448"/>
            <ac:spMk id="34" creationId="{65D1D2C6-7B5B-6906-77D6-88114A943F79}"/>
          </ac:spMkLst>
        </pc:spChg>
        <pc:picChg chg="del">
          <ac:chgData name="Tozadore, Daniel" userId="86bd54ca-3c53-4579-a390-d87d22667403" providerId="ADAL" clId="{C9FE605E-902E-4C11-8376-52942E71793F}" dt="2026-01-11T15:26:25.935" v="5991" actId="478"/>
          <ac:picMkLst>
            <pc:docMk/>
            <pc:sldMk cId="272705530" sldId="448"/>
            <ac:picMk id="6" creationId="{F26C08B1-E794-311F-B8F3-EEE7D2EDCCDC}"/>
          </ac:picMkLst>
        </pc:picChg>
        <pc:picChg chg="add mod">
          <ac:chgData name="Tozadore, Daniel" userId="86bd54ca-3c53-4579-a390-d87d22667403" providerId="ADAL" clId="{C9FE605E-902E-4C11-8376-52942E71793F}" dt="2026-01-11T15:29:09.368" v="6019" actId="1076"/>
          <ac:picMkLst>
            <pc:docMk/>
            <pc:sldMk cId="272705530" sldId="448"/>
            <ac:picMk id="22" creationId="{0C63DF77-977A-4F2B-830C-50737681709B}"/>
          </ac:picMkLst>
        </pc:picChg>
      </pc:sldChg>
      <pc:sldChg chg="addSp delSp modSp add del mod">
        <pc:chgData name="Tozadore, Daniel" userId="86bd54ca-3c53-4579-a390-d87d22667403" providerId="ADAL" clId="{C9FE605E-902E-4C11-8376-52942E71793F}" dt="2026-01-11T15:31:33.287" v="6045" actId="47"/>
        <pc:sldMkLst>
          <pc:docMk/>
          <pc:sldMk cId="1077818596" sldId="449"/>
        </pc:sldMkLst>
        <pc:spChg chg="del">
          <ac:chgData name="Tozadore, Daniel" userId="86bd54ca-3c53-4579-a390-d87d22667403" providerId="ADAL" clId="{C9FE605E-902E-4C11-8376-52942E71793F}" dt="2026-01-11T15:27:59.352" v="6008" actId="478"/>
          <ac:spMkLst>
            <pc:docMk/>
            <pc:sldMk cId="1077818596" sldId="449"/>
            <ac:spMk id="7" creationId="{491B581B-D8DB-ED40-1F69-B230D6C1188C}"/>
          </ac:spMkLst>
        </pc:spChg>
        <pc:spChg chg="del">
          <ac:chgData name="Tozadore, Daniel" userId="86bd54ca-3c53-4579-a390-d87d22667403" providerId="ADAL" clId="{C9FE605E-902E-4C11-8376-52942E71793F}" dt="2026-01-11T15:27:59.352" v="6008" actId="478"/>
          <ac:spMkLst>
            <pc:docMk/>
            <pc:sldMk cId="1077818596" sldId="449"/>
            <ac:spMk id="8" creationId="{26F1363C-12A2-7669-0CED-EC570118D0AD}"/>
          </ac:spMkLst>
        </pc:spChg>
        <pc:spChg chg="del">
          <ac:chgData name="Tozadore, Daniel" userId="86bd54ca-3c53-4579-a390-d87d22667403" providerId="ADAL" clId="{C9FE605E-902E-4C11-8376-52942E71793F}" dt="2026-01-11T15:27:48" v="6003" actId="478"/>
          <ac:spMkLst>
            <pc:docMk/>
            <pc:sldMk cId="1077818596" sldId="449"/>
            <ac:spMk id="9" creationId="{6BA85CD0-976B-0D07-BC82-80722C6CD0CB}"/>
          </ac:spMkLst>
        </pc:spChg>
        <pc:spChg chg="del">
          <ac:chgData name="Tozadore, Daniel" userId="86bd54ca-3c53-4579-a390-d87d22667403" providerId="ADAL" clId="{C9FE605E-902E-4C11-8376-52942E71793F}" dt="2026-01-11T15:27:59.352" v="6008" actId="478"/>
          <ac:spMkLst>
            <pc:docMk/>
            <pc:sldMk cId="1077818596" sldId="449"/>
            <ac:spMk id="12" creationId="{AFE9F5A9-B43A-136E-CF5C-120167E11924}"/>
          </ac:spMkLst>
        </pc:spChg>
        <pc:spChg chg="del">
          <ac:chgData name="Tozadore, Daniel" userId="86bd54ca-3c53-4579-a390-d87d22667403" providerId="ADAL" clId="{C9FE605E-902E-4C11-8376-52942E71793F}" dt="2026-01-11T15:27:59.352" v="6008" actId="478"/>
          <ac:spMkLst>
            <pc:docMk/>
            <pc:sldMk cId="1077818596" sldId="449"/>
            <ac:spMk id="14" creationId="{BAF3EDA4-7F9C-F9FF-848D-81EAFA57AD8D}"/>
          </ac:spMkLst>
        </pc:spChg>
        <pc:spChg chg="del">
          <ac:chgData name="Tozadore, Daniel" userId="86bd54ca-3c53-4579-a390-d87d22667403" providerId="ADAL" clId="{C9FE605E-902E-4C11-8376-52942E71793F}" dt="2026-01-11T15:27:59.352" v="6008" actId="478"/>
          <ac:spMkLst>
            <pc:docMk/>
            <pc:sldMk cId="1077818596" sldId="449"/>
            <ac:spMk id="15" creationId="{0D8A5158-2626-FBCD-589A-300E861397E0}"/>
          </ac:spMkLst>
        </pc:spChg>
        <pc:spChg chg="del">
          <ac:chgData name="Tozadore, Daniel" userId="86bd54ca-3c53-4579-a390-d87d22667403" providerId="ADAL" clId="{C9FE605E-902E-4C11-8376-52942E71793F}" dt="2026-01-11T15:27:59.352" v="6008" actId="478"/>
          <ac:spMkLst>
            <pc:docMk/>
            <pc:sldMk cId="1077818596" sldId="449"/>
            <ac:spMk id="16" creationId="{021706A1-1360-F822-E51C-9EADECD1F24C}"/>
          </ac:spMkLst>
        </pc:spChg>
        <pc:spChg chg="del">
          <ac:chgData name="Tozadore, Daniel" userId="86bd54ca-3c53-4579-a390-d87d22667403" providerId="ADAL" clId="{C9FE605E-902E-4C11-8376-52942E71793F}" dt="2026-01-11T15:27:59.352" v="6008" actId="478"/>
          <ac:spMkLst>
            <pc:docMk/>
            <pc:sldMk cId="1077818596" sldId="449"/>
            <ac:spMk id="17" creationId="{3FB49CA8-4F34-149D-11A1-DF2EEA5728BF}"/>
          </ac:spMkLst>
        </pc:spChg>
        <pc:spChg chg="del">
          <ac:chgData name="Tozadore, Daniel" userId="86bd54ca-3c53-4579-a390-d87d22667403" providerId="ADAL" clId="{C9FE605E-902E-4C11-8376-52942E71793F}" dt="2026-01-11T15:27:59.352" v="6008" actId="478"/>
          <ac:spMkLst>
            <pc:docMk/>
            <pc:sldMk cId="1077818596" sldId="449"/>
            <ac:spMk id="18" creationId="{882E1B05-F0B8-A8B0-0455-F2F25900CBB7}"/>
          </ac:spMkLst>
        </pc:spChg>
        <pc:spChg chg="del">
          <ac:chgData name="Tozadore, Daniel" userId="86bd54ca-3c53-4579-a390-d87d22667403" providerId="ADAL" clId="{C9FE605E-902E-4C11-8376-52942E71793F}" dt="2026-01-11T15:27:59.352" v="6008" actId="478"/>
          <ac:spMkLst>
            <pc:docMk/>
            <pc:sldMk cId="1077818596" sldId="449"/>
            <ac:spMk id="28" creationId="{CEA98F3A-18DE-F83D-F34D-07C49E0AEFAD}"/>
          </ac:spMkLst>
        </pc:spChg>
        <pc:spChg chg="del">
          <ac:chgData name="Tozadore, Daniel" userId="86bd54ca-3c53-4579-a390-d87d22667403" providerId="ADAL" clId="{C9FE605E-902E-4C11-8376-52942E71793F}" dt="2026-01-11T15:27:59.352" v="6008" actId="478"/>
          <ac:spMkLst>
            <pc:docMk/>
            <pc:sldMk cId="1077818596" sldId="449"/>
            <ac:spMk id="34" creationId="{0D5041C7-0B61-7FED-0B98-F1411238F2A5}"/>
          </ac:spMkLst>
        </pc:spChg>
        <pc:picChg chg="add mod">
          <ac:chgData name="Tozadore, Daniel" userId="86bd54ca-3c53-4579-a390-d87d22667403" providerId="ADAL" clId="{C9FE605E-902E-4C11-8376-52942E71793F}" dt="2026-01-11T15:28:02.127" v="6009" actId="1076"/>
          <ac:picMkLst>
            <pc:docMk/>
            <pc:sldMk cId="1077818596" sldId="449"/>
            <ac:picMk id="6" creationId="{0313321C-025C-98CC-EE3D-D431EEEE30A5}"/>
          </ac:picMkLst>
        </pc:picChg>
      </pc:sldChg>
      <pc:sldChg chg="add">
        <pc:chgData name="Tozadore, Daniel" userId="86bd54ca-3c53-4579-a390-d87d22667403" providerId="ADAL" clId="{C9FE605E-902E-4C11-8376-52942E71793F}" dt="2026-01-11T15:31:27.994" v="6043" actId="2890"/>
        <pc:sldMkLst>
          <pc:docMk/>
          <pc:sldMk cId="1014622910" sldId="450"/>
        </pc:sldMkLst>
      </pc:sldChg>
      <pc:sldChg chg="addSp modSp add mod ord">
        <pc:chgData name="Tozadore, Daniel" userId="86bd54ca-3c53-4579-a390-d87d22667403" providerId="ADAL" clId="{C9FE605E-902E-4C11-8376-52942E71793F}" dt="2026-01-11T15:32:45.468" v="6145" actId="1076"/>
        <pc:sldMkLst>
          <pc:docMk/>
          <pc:sldMk cId="2572671590" sldId="451"/>
        </pc:sldMkLst>
        <pc:spChg chg="mod">
          <ac:chgData name="Tozadore, Daniel" userId="86bd54ca-3c53-4579-a390-d87d22667403" providerId="ADAL" clId="{C9FE605E-902E-4C11-8376-52942E71793F}" dt="2026-01-11T15:31:40.943" v="6055" actId="20577"/>
          <ac:spMkLst>
            <pc:docMk/>
            <pc:sldMk cId="2572671590" sldId="451"/>
            <ac:spMk id="2" creationId="{016462CA-A713-3396-5162-2FCE5F0D8F34}"/>
          </ac:spMkLst>
        </pc:spChg>
        <pc:spChg chg="add mod">
          <ac:chgData name="Tozadore, Daniel" userId="86bd54ca-3c53-4579-a390-d87d22667403" providerId="ADAL" clId="{C9FE605E-902E-4C11-8376-52942E71793F}" dt="2026-01-11T15:32:28.176" v="6110" actId="1076"/>
          <ac:spMkLst>
            <pc:docMk/>
            <pc:sldMk cId="2572671590" sldId="451"/>
            <ac:spMk id="4" creationId="{D6A5F27C-A811-5E7A-07CF-6DCD794060AC}"/>
          </ac:spMkLst>
        </pc:spChg>
        <pc:spChg chg="add mod">
          <ac:chgData name="Tozadore, Daniel" userId="86bd54ca-3c53-4579-a390-d87d22667403" providerId="ADAL" clId="{C9FE605E-902E-4C11-8376-52942E71793F}" dt="2026-01-11T15:32:45.468" v="6145" actId="1076"/>
          <ac:spMkLst>
            <pc:docMk/>
            <pc:sldMk cId="2572671590" sldId="451"/>
            <ac:spMk id="5" creationId="{68CBB3C2-9A92-F43B-AE67-06526B3856C4}"/>
          </ac:spMkLst>
        </pc:spChg>
        <pc:spChg chg="mod">
          <ac:chgData name="Tozadore, Daniel" userId="86bd54ca-3c53-4579-a390-d87d22667403" providerId="ADAL" clId="{C9FE605E-902E-4C11-8376-52942E71793F}" dt="2026-01-11T15:32:00.296" v="6108" actId="1076"/>
          <ac:spMkLst>
            <pc:docMk/>
            <pc:sldMk cId="2572671590" sldId="451"/>
            <ac:spMk id="9" creationId="{309A29BF-6812-ECA0-42C7-9450A631FB8C}"/>
          </ac:spMkLst>
        </pc:spChg>
      </pc:sldChg>
      <pc:sldChg chg="addSp delSp modSp new mod">
        <pc:chgData name="Tozadore, Daniel" userId="86bd54ca-3c53-4579-a390-d87d22667403" providerId="ADAL" clId="{C9FE605E-902E-4C11-8376-52942E71793F}" dt="2026-01-11T16:35:35.891" v="7969" actId="1076"/>
        <pc:sldMkLst>
          <pc:docMk/>
          <pc:sldMk cId="3858308111" sldId="452"/>
        </pc:sldMkLst>
        <pc:spChg chg="mod">
          <ac:chgData name="Tozadore, Daniel" userId="86bd54ca-3c53-4579-a390-d87d22667403" providerId="ADAL" clId="{C9FE605E-902E-4C11-8376-52942E71793F}" dt="2026-01-11T16:35:18.213" v="7961" actId="20577"/>
          <ac:spMkLst>
            <pc:docMk/>
            <pc:sldMk cId="3858308111" sldId="452"/>
            <ac:spMk id="2" creationId="{79E4AD63-A735-C709-4E0F-794920A6CC3C}"/>
          </ac:spMkLst>
        </pc:spChg>
        <pc:spChg chg="mod">
          <ac:chgData name="Tozadore, Daniel" userId="86bd54ca-3c53-4579-a390-d87d22667403" providerId="ADAL" clId="{C9FE605E-902E-4C11-8376-52942E71793F}" dt="2026-01-11T16:28:59.561" v="7934"/>
          <ac:spMkLst>
            <pc:docMk/>
            <pc:sldMk cId="3858308111" sldId="452"/>
            <ac:spMk id="3" creationId="{E9762F43-6C69-3D0E-E8C2-DB0B7F886939}"/>
          </ac:spMkLst>
        </pc:spChg>
        <pc:spChg chg="add del">
          <ac:chgData name="Tozadore, Daniel" userId="86bd54ca-3c53-4579-a390-d87d22667403" providerId="ADAL" clId="{C9FE605E-902E-4C11-8376-52942E71793F}" dt="2026-01-11T16:35:20.306" v="7962"/>
          <ac:spMkLst>
            <pc:docMk/>
            <pc:sldMk cId="3858308111" sldId="452"/>
            <ac:spMk id="4" creationId="{54AA4809-7B10-B155-0073-F22ABB7856D1}"/>
          </ac:spMkLst>
        </pc:spChg>
        <pc:spChg chg="add mod">
          <ac:chgData name="Tozadore, Daniel" userId="86bd54ca-3c53-4579-a390-d87d22667403" providerId="ADAL" clId="{C9FE605E-902E-4C11-8376-52942E71793F}" dt="2026-01-11T16:35:05.798" v="7953"/>
          <ac:spMkLst>
            <pc:docMk/>
            <pc:sldMk cId="3858308111" sldId="452"/>
            <ac:spMk id="5" creationId="{497726B6-959C-D09C-9F36-F817163E93B8}"/>
          </ac:spMkLst>
        </pc:spChg>
        <pc:spChg chg="add mod">
          <ac:chgData name="Tozadore, Daniel" userId="86bd54ca-3c53-4579-a390-d87d22667403" providerId="ADAL" clId="{C9FE605E-902E-4C11-8376-52942E71793F}" dt="2026-01-11T16:35:07.350" v="7955"/>
          <ac:spMkLst>
            <pc:docMk/>
            <pc:sldMk cId="3858308111" sldId="452"/>
            <ac:spMk id="6" creationId="{E183C1D2-445B-547A-31FE-3536DA6A4EBB}"/>
          </ac:spMkLst>
        </pc:spChg>
        <pc:spChg chg="add del mod">
          <ac:chgData name="Tozadore, Daniel" userId="86bd54ca-3c53-4579-a390-d87d22667403" providerId="ADAL" clId="{C9FE605E-902E-4C11-8376-52942E71793F}" dt="2026-01-11T16:35:22.301" v="7963" actId="478"/>
          <ac:spMkLst>
            <pc:docMk/>
            <pc:sldMk cId="3858308111" sldId="452"/>
            <ac:spMk id="7" creationId="{E4043E8F-1182-BAA8-0A4B-5E3D83AFF615}"/>
          </ac:spMkLst>
        </pc:spChg>
        <pc:spChg chg="add mod">
          <ac:chgData name="Tozadore, Daniel" userId="86bd54ca-3c53-4579-a390-d87d22667403" providerId="ADAL" clId="{C9FE605E-902E-4C11-8376-52942E71793F}" dt="2026-01-11T16:35:16.223" v="7958"/>
          <ac:spMkLst>
            <pc:docMk/>
            <pc:sldMk cId="3858308111" sldId="452"/>
            <ac:spMk id="8" creationId="{BE150BEA-BF3D-FD55-F0F1-8EFF912F493C}"/>
          </ac:spMkLst>
        </pc:spChg>
        <pc:spChg chg="add">
          <ac:chgData name="Tozadore, Daniel" userId="86bd54ca-3c53-4579-a390-d87d22667403" providerId="ADAL" clId="{C9FE605E-902E-4C11-8376-52942E71793F}" dt="2026-01-11T16:35:23.217" v="7964"/>
          <ac:spMkLst>
            <pc:docMk/>
            <pc:sldMk cId="3858308111" sldId="452"/>
            <ac:spMk id="9" creationId="{741A405D-F9D0-60DC-313C-224B15C73C2D}"/>
          </ac:spMkLst>
        </pc:spChg>
        <pc:picChg chg="add mod">
          <ac:chgData name="Tozadore, Daniel" userId="86bd54ca-3c53-4579-a390-d87d22667403" providerId="ADAL" clId="{C9FE605E-902E-4C11-8376-52942E71793F}" dt="2026-01-11T16:35:35.891" v="7969" actId="1076"/>
          <ac:picMkLst>
            <pc:docMk/>
            <pc:sldMk cId="3858308111" sldId="452"/>
            <ac:picMk id="11" creationId="{4754954B-C849-A7FD-4831-41448A070D48}"/>
          </ac:picMkLst>
        </pc:picChg>
      </pc:sldChg>
      <pc:sldChg chg="addSp modSp add mod ord">
        <pc:chgData name="Tozadore, Daniel" userId="86bd54ca-3c53-4579-a390-d87d22667403" providerId="ADAL" clId="{C9FE605E-902E-4C11-8376-52942E71793F}" dt="2026-01-11T15:36:09.726" v="6253"/>
        <pc:sldMkLst>
          <pc:docMk/>
          <pc:sldMk cId="1552123615" sldId="453"/>
        </pc:sldMkLst>
        <pc:spChg chg="add mod">
          <ac:chgData name="Tozadore, Daniel" userId="86bd54ca-3c53-4579-a390-d87d22667403" providerId="ADAL" clId="{C9FE605E-902E-4C11-8376-52942E71793F}" dt="2026-01-11T15:36:08.317" v="6251" actId="1076"/>
          <ac:spMkLst>
            <pc:docMk/>
            <pc:sldMk cId="1552123615" sldId="453"/>
            <ac:spMk id="4" creationId="{AF270466-2064-184B-8855-C0CE0111C33B}"/>
          </ac:spMkLst>
        </pc:spChg>
      </pc:sldChg>
      <pc:sldChg chg="delSp modSp add mod">
        <pc:chgData name="Tozadore, Daniel" userId="86bd54ca-3c53-4579-a390-d87d22667403" providerId="ADAL" clId="{C9FE605E-902E-4C11-8376-52942E71793F}" dt="2026-01-11T15:39:04.639" v="6367" actId="20577"/>
        <pc:sldMkLst>
          <pc:docMk/>
          <pc:sldMk cId="1982073226" sldId="454"/>
        </pc:sldMkLst>
        <pc:spChg chg="mod">
          <ac:chgData name="Tozadore, Daniel" userId="86bd54ca-3c53-4579-a390-d87d22667403" providerId="ADAL" clId="{C9FE605E-902E-4C11-8376-52942E71793F}" dt="2026-01-11T15:38:10.173" v="6300" actId="20577"/>
          <ac:spMkLst>
            <pc:docMk/>
            <pc:sldMk cId="1982073226" sldId="454"/>
            <ac:spMk id="2" creationId="{4093BA06-52C3-C000-E232-302EEB3F846F}"/>
          </ac:spMkLst>
        </pc:spChg>
        <pc:spChg chg="mod">
          <ac:chgData name="Tozadore, Daniel" userId="86bd54ca-3c53-4579-a390-d87d22667403" providerId="ADAL" clId="{C9FE605E-902E-4C11-8376-52942E71793F}" dt="2026-01-11T15:38:42.919" v="6363" actId="1076"/>
          <ac:spMkLst>
            <pc:docMk/>
            <pc:sldMk cId="1982073226" sldId="454"/>
            <ac:spMk id="4" creationId="{C5D0272E-F38F-7693-626D-FF627B23C8E6}"/>
          </ac:spMkLst>
        </pc:spChg>
        <pc:spChg chg="del">
          <ac:chgData name="Tozadore, Daniel" userId="86bd54ca-3c53-4579-a390-d87d22667403" providerId="ADAL" clId="{C9FE605E-902E-4C11-8376-52942E71793F}" dt="2026-01-11T15:38:26.871" v="6335" actId="478"/>
          <ac:spMkLst>
            <pc:docMk/>
            <pc:sldMk cId="1982073226" sldId="454"/>
            <ac:spMk id="7" creationId="{19B39A94-21F9-BB73-C2B1-BED0535E8418}"/>
          </ac:spMkLst>
        </pc:spChg>
        <pc:spChg chg="mod">
          <ac:chgData name="Tozadore, Daniel" userId="86bd54ca-3c53-4579-a390-d87d22667403" providerId="ADAL" clId="{C9FE605E-902E-4C11-8376-52942E71793F}" dt="2026-01-11T15:39:04.639" v="6367" actId="20577"/>
          <ac:spMkLst>
            <pc:docMk/>
            <pc:sldMk cId="1982073226" sldId="454"/>
            <ac:spMk id="25" creationId="{77585FFC-689B-3A7A-105E-722B794FE1ED}"/>
          </ac:spMkLst>
        </pc:spChg>
        <pc:spChg chg="mod">
          <ac:chgData name="Tozadore, Daniel" userId="86bd54ca-3c53-4579-a390-d87d22667403" providerId="ADAL" clId="{C9FE605E-902E-4C11-8376-52942E71793F}" dt="2026-01-11T15:39:02.796" v="6365" actId="20577"/>
          <ac:spMkLst>
            <pc:docMk/>
            <pc:sldMk cId="1982073226" sldId="454"/>
            <ac:spMk id="26" creationId="{2522BACA-5775-1797-1E0E-F22B00D0255A}"/>
          </ac:spMkLst>
        </pc:spChg>
      </pc:sldChg>
      <pc:sldChg chg="addSp delSp modSp add mod">
        <pc:chgData name="Tozadore, Daniel" userId="86bd54ca-3c53-4579-a390-d87d22667403" providerId="ADAL" clId="{C9FE605E-902E-4C11-8376-52942E71793F}" dt="2026-01-11T15:59:28.338" v="7530" actId="1076"/>
        <pc:sldMkLst>
          <pc:docMk/>
          <pc:sldMk cId="527054608" sldId="455"/>
        </pc:sldMkLst>
        <pc:spChg chg="mod">
          <ac:chgData name="Tozadore, Daniel" userId="86bd54ca-3c53-4579-a390-d87d22667403" providerId="ADAL" clId="{C9FE605E-902E-4C11-8376-52942E71793F}" dt="2026-01-11T15:48:20.289" v="6945" actId="20577"/>
          <ac:spMkLst>
            <pc:docMk/>
            <pc:sldMk cId="527054608" sldId="455"/>
            <ac:spMk id="2" creationId="{AF4778C6-B65F-8A10-27A8-45FCC5FB169C}"/>
          </ac:spMkLst>
        </pc:spChg>
        <pc:spChg chg="mod">
          <ac:chgData name="Tozadore, Daniel" userId="86bd54ca-3c53-4579-a390-d87d22667403" providerId="ADAL" clId="{C9FE605E-902E-4C11-8376-52942E71793F}" dt="2026-01-11T15:59:28.338" v="7530" actId="1076"/>
          <ac:spMkLst>
            <pc:docMk/>
            <pc:sldMk cId="527054608" sldId="455"/>
            <ac:spMk id="4" creationId="{89A75460-0567-68C8-17E9-AEF5EA86DA5D}"/>
          </ac:spMkLst>
        </pc:spChg>
        <pc:spChg chg="del">
          <ac:chgData name="Tozadore, Daniel" userId="86bd54ca-3c53-4579-a390-d87d22667403" providerId="ADAL" clId="{C9FE605E-902E-4C11-8376-52942E71793F}" dt="2026-01-11T15:39:46.188" v="6373" actId="478"/>
          <ac:spMkLst>
            <pc:docMk/>
            <pc:sldMk cId="527054608" sldId="455"/>
            <ac:spMk id="9" creationId="{94280DD2-BE3A-ED55-AA52-297991229EE0}"/>
          </ac:spMkLst>
        </pc:spChg>
        <pc:spChg chg="add mod">
          <ac:chgData name="Tozadore, Daniel" userId="86bd54ca-3c53-4579-a390-d87d22667403" providerId="ADAL" clId="{C9FE605E-902E-4C11-8376-52942E71793F}" dt="2026-01-11T15:46:17.288" v="6917" actId="164"/>
          <ac:spMkLst>
            <pc:docMk/>
            <pc:sldMk cId="527054608" sldId="455"/>
            <ac:spMk id="10" creationId="{DFD5B147-3CFF-EDAF-8F33-FD21DB5D1580}"/>
          </ac:spMkLst>
        </pc:spChg>
        <pc:spChg chg="add mod">
          <ac:chgData name="Tozadore, Daniel" userId="86bd54ca-3c53-4579-a390-d87d22667403" providerId="ADAL" clId="{C9FE605E-902E-4C11-8376-52942E71793F}" dt="2026-01-11T15:46:17.288" v="6917" actId="164"/>
          <ac:spMkLst>
            <pc:docMk/>
            <pc:sldMk cId="527054608" sldId="455"/>
            <ac:spMk id="11" creationId="{450C6DDC-AD3E-91E8-24E7-9DAE46EBEC61}"/>
          </ac:spMkLst>
        </pc:spChg>
        <pc:spChg chg="add mod">
          <ac:chgData name="Tozadore, Daniel" userId="86bd54ca-3c53-4579-a390-d87d22667403" providerId="ADAL" clId="{C9FE605E-902E-4C11-8376-52942E71793F}" dt="2026-01-11T15:46:17.288" v="6917" actId="164"/>
          <ac:spMkLst>
            <pc:docMk/>
            <pc:sldMk cId="527054608" sldId="455"/>
            <ac:spMk id="12" creationId="{6A339328-9980-42F7-F11E-6B2E67464514}"/>
          </ac:spMkLst>
        </pc:spChg>
        <pc:spChg chg="add mod">
          <ac:chgData name="Tozadore, Daniel" userId="86bd54ca-3c53-4579-a390-d87d22667403" providerId="ADAL" clId="{C9FE605E-902E-4C11-8376-52942E71793F}" dt="2026-01-11T15:46:17.288" v="6917" actId="164"/>
          <ac:spMkLst>
            <pc:docMk/>
            <pc:sldMk cId="527054608" sldId="455"/>
            <ac:spMk id="13" creationId="{89DFD2D8-1E58-3502-D28C-470A9FC94735}"/>
          </ac:spMkLst>
        </pc:spChg>
        <pc:spChg chg="del">
          <ac:chgData name="Tozadore, Daniel" userId="86bd54ca-3c53-4579-a390-d87d22667403" providerId="ADAL" clId="{C9FE605E-902E-4C11-8376-52942E71793F}" dt="2026-01-11T15:39:44.797" v="6372" actId="478"/>
          <ac:spMkLst>
            <pc:docMk/>
            <pc:sldMk cId="527054608" sldId="455"/>
            <ac:spMk id="16" creationId="{1D14CD09-CDC1-B5A1-622A-8535DAF5FE2A}"/>
          </ac:spMkLst>
        </pc:spChg>
        <pc:spChg chg="del">
          <ac:chgData name="Tozadore, Daniel" userId="86bd54ca-3c53-4579-a390-d87d22667403" providerId="ADAL" clId="{C9FE605E-902E-4C11-8376-52942E71793F}" dt="2026-01-11T15:39:46.188" v="6373" actId="478"/>
          <ac:spMkLst>
            <pc:docMk/>
            <pc:sldMk cId="527054608" sldId="455"/>
            <ac:spMk id="25" creationId="{6E577B1A-C4C4-AA00-D879-9A290C5F170B}"/>
          </ac:spMkLst>
        </pc:spChg>
        <pc:spChg chg="del">
          <ac:chgData name="Tozadore, Daniel" userId="86bd54ca-3c53-4579-a390-d87d22667403" providerId="ADAL" clId="{C9FE605E-902E-4C11-8376-52942E71793F}" dt="2026-01-11T15:39:43.824" v="6371" actId="478"/>
          <ac:spMkLst>
            <pc:docMk/>
            <pc:sldMk cId="527054608" sldId="455"/>
            <ac:spMk id="26" creationId="{2407AF8B-42E0-07B1-C6EF-A63B96AE83FB}"/>
          </ac:spMkLst>
        </pc:spChg>
        <pc:grpChg chg="add mod">
          <ac:chgData name="Tozadore, Daniel" userId="86bd54ca-3c53-4579-a390-d87d22667403" providerId="ADAL" clId="{C9FE605E-902E-4C11-8376-52942E71793F}" dt="2026-01-11T15:47:29.986" v="6935" actId="1076"/>
          <ac:grpSpMkLst>
            <pc:docMk/>
            <pc:sldMk cId="527054608" sldId="455"/>
            <ac:grpSpMk id="14" creationId="{2C6282B5-FB6D-F3D7-8FF5-3BCEB786ED76}"/>
          </ac:grpSpMkLst>
        </pc:grpChg>
        <pc:graphicFrameChg chg="mod modGraphic">
          <ac:chgData name="Tozadore, Daniel" userId="86bd54ca-3c53-4579-a390-d87d22667403" providerId="ADAL" clId="{C9FE605E-902E-4C11-8376-52942E71793F}" dt="2026-01-11T15:47:29.986" v="6935" actId="1076"/>
          <ac:graphicFrameMkLst>
            <pc:docMk/>
            <pc:sldMk cId="527054608" sldId="455"/>
            <ac:graphicFrameMk id="6" creationId="{06CC4B74-31A3-E0AB-1B8F-39E999C3D37A}"/>
          </ac:graphicFrameMkLst>
        </pc:graphicFrameChg>
        <pc:graphicFrameChg chg="add del mod">
          <ac:chgData name="Tozadore, Daniel" userId="86bd54ca-3c53-4579-a390-d87d22667403" providerId="ADAL" clId="{C9FE605E-902E-4C11-8376-52942E71793F}" dt="2026-01-11T15:46:19.212" v="6918" actId="478"/>
          <ac:graphicFrameMkLst>
            <pc:docMk/>
            <pc:sldMk cId="527054608" sldId="455"/>
            <ac:graphicFrameMk id="7" creationId="{150F612D-2DB5-341A-202C-BA157D36E46E}"/>
          </ac:graphicFrameMkLst>
        </pc:graphicFrameChg>
        <pc:picChg chg="add mod">
          <ac:chgData name="Tozadore, Daniel" userId="86bd54ca-3c53-4579-a390-d87d22667403" providerId="ADAL" clId="{C9FE605E-902E-4C11-8376-52942E71793F}" dt="2026-01-11T15:46:17.288" v="6917" actId="164"/>
          <ac:picMkLst>
            <pc:docMk/>
            <pc:sldMk cId="527054608" sldId="455"/>
            <ac:picMk id="8" creationId="{24F87141-C53D-52C9-1E0F-43FF948956B2}"/>
          </ac:picMkLst>
        </pc:picChg>
        <pc:cxnChg chg="del">
          <ac:chgData name="Tozadore, Daniel" userId="86bd54ca-3c53-4579-a390-d87d22667403" providerId="ADAL" clId="{C9FE605E-902E-4C11-8376-52942E71793F}" dt="2026-01-11T15:39:46.188" v="6373" actId="478"/>
          <ac:cxnSpMkLst>
            <pc:docMk/>
            <pc:sldMk cId="527054608" sldId="455"/>
            <ac:cxnSpMk id="5" creationId="{98734110-3C6A-14C6-429D-8EF3405D188B}"/>
          </ac:cxnSpMkLst>
        </pc:cxnChg>
        <pc:cxnChg chg="del">
          <ac:chgData name="Tozadore, Daniel" userId="86bd54ca-3c53-4579-a390-d87d22667403" providerId="ADAL" clId="{C9FE605E-902E-4C11-8376-52942E71793F}" dt="2026-01-11T15:39:42.575" v="6370" actId="478"/>
          <ac:cxnSpMkLst>
            <pc:docMk/>
            <pc:sldMk cId="527054608" sldId="455"/>
            <ac:cxnSpMk id="23" creationId="{9CDB4042-43FB-8490-3517-AE06A7DF57DA}"/>
          </ac:cxnSpMkLst>
        </pc:cxnChg>
      </pc:sldChg>
      <pc:sldChg chg="modSp add mod">
        <pc:chgData name="Tozadore, Daniel" userId="86bd54ca-3c53-4579-a390-d87d22667403" providerId="ADAL" clId="{C9FE605E-902E-4C11-8376-52942E71793F}" dt="2026-01-11T15:59:24.147" v="7529" actId="1076"/>
        <pc:sldMkLst>
          <pc:docMk/>
          <pc:sldMk cId="1879201126" sldId="456"/>
        </pc:sldMkLst>
        <pc:spChg chg="mod">
          <ac:chgData name="Tozadore, Daniel" userId="86bd54ca-3c53-4579-a390-d87d22667403" providerId="ADAL" clId="{C9FE605E-902E-4C11-8376-52942E71793F}" dt="2026-01-11T15:48:26.493" v="6948" actId="20577"/>
          <ac:spMkLst>
            <pc:docMk/>
            <pc:sldMk cId="1879201126" sldId="456"/>
            <ac:spMk id="2" creationId="{0352165B-C2DF-C423-7335-5B6411EAC028}"/>
          </ac:spMkLst>
        </pc:spChg>
        <pc:spChg chg="mod">
          <ac:chgData name="Tozadore, Daniel" userId="86bd54ca-3c53-4579-a390-d87d22667403" providerId="ADAL" clId="{C9FE605E-902E-4C11-8376-52942E71793F}" dt="2026-01-11T15:59:24.147" v="7529" actId="1076"/>
          <ac:spMkLst>
            <pc:docMk/>
            <pc:sldMk cId="1879201126" sldId="456"/>
            <ac:spMk id="4" creationId="{717A859B-4852-8B25-7236-8DF96BC70D6C}"/>
          </ac:spMkLst>
        </pc:spChg>
      </pc:sldChg>
      <pc:sldChg chg="addSp delSp modSp new del mod">
        <pc:chgData name="Tozadore, Daniel" userId="86bd54ca-3c53-4579-a390-d87d22667403" providerId="ADAL" clId="{C9FE605E-902E-4C11-8376-52942E71793F}" dt="2026-01-11T16:27:28.347" v="7928" actId="47"/>
        <pc:sldMkLst>
          <pc:docMk/>
          <pc:sldMk cId="2826802152" sldId="457"/>
        </pc:sldMkLst>
        <pc:spChg chg="del">
          <ac:chgData name="Tozadore, Daniel" userId="86bd54ca-3c53-4579-a390-d87d22667403" providerId="ADAL" clId="{C9FE605E-902E-4C11-8376-52942E71793F}" dt="2026-01-11T16:26:01.599" v="7916" actId="478"/>
          <ac:spMkLst>
            <pc:docMk/>
            <pc:sldMk cId="2826802152" sldId="457"/>
            <ac:spMk id="2" creationId="{3F4C357B-C971-3CFF-05E9-A1440CFA38E2}"/>
          </ac:spMkLst>
        </pc:spChg>
        <pc:spChg chg="del">
          <ac:chgData name="Tozadore, Daniel" userId="86bd54ca-3c53-4579-a390-d87d22667403" providerId="ADAL" clId="{C9FE605E-902E-4C11-8376-52942E71793F}" dt="2026-01-11T16:26:00.520" v="7915" actId="478"/>
          <ac:spMkLst>
            <pc:docMk/>
            <pc:sldMk cId="2826802152" sldId="457"/>
            <ac:spMk id="4" creationId="{3EAA3679-2471-D302-A918-15D7CB40DDEB}"/>
          </ac:spMkLst>
        </pc:spChg>
        <pc:graphicFrameChg chg="add del mod modGraphic">
          <ac:chgData name="Tozadore, Daniel" userId="86bd54ca-3c53-4579-a390-d87d22667403" providerId="ADAL" clId="{C9FE605E-902E-4C11-8376-52942E71793F}" dt="2026-01-11T16:27:26.905" v="7927" actId="478"/>
          <ac:graphicFrameMkLst>
            <pc:docMk/>
            <pc:sldMk cId="2826802152" sldId="457"/>
            <ac:graphicFrameMk id="5" creationId="{B67997D3-A5C3-3478-5E05-99B8C7196251}"/>
          </ac:graphicFrameMkLst>
        </pc:graphicFrameChg>
      </pc:sldChg>
      <pc:sldChg chg="addSp delSp modSp add mod">
        <pc:chgData name="Tozadore, Daniel" userId="86bd54ca-3c53-4579-a390-d87d22667403" providerId="ADAL" clId="{C9FE605E-902E-4C11-8376-52942E71793F}" dt="2026-01-12T10:59:27.340" v="8656" actId="11529"/>
        <pc:sldMkLst>
          <pc:docMk/>
          <pc:sldMk cId="3258963704" sldId="457"/>
        </pc:sldMkLst>
        <pc:spChg chg="mod">
          <ac:chgData name="Tozadore, Daniel" userId="86bd54ca-3c53-4579-a390-d87d22667403" providerId="ADAL" clId="{C9FE605E-902E-4C11-8376-52942E71793F}" dt="2026-01-12T10:53:37.178" v="8620" actId="1076"/>
          <ac:spMkLst>
            <pc:docMk/>
            <pc:sldMk cId="3258963704" sldId="457"/>
            <ac:spMk id="2" creationId="{6DBFBB48-35D8-369C-1638-04589C7BF46E}"/>
          </ac:spMkLst>
        </pc:spChg>
        <pc:spChg chg="add mod">
          <ac:chgData name="Tozadore, Daniel" userId="86bd54ca-3c53-4579-a390-d87d22667403" providerId="ADAL" clId="{C9FE605E-902E-4C11-8376-52942E71793F}" dt="2026-01-12T10:54:17.164" v="8627" actId="1076"/>
          <ac:spMkLst>
            <pc:docMk/>
            <pc:sldMk cId="3258963704" sldId="457"/>
            <ac:spMk id="16" creationId="{782FC994-5257-1FEA-CC8A-441DCDDE17CA}"/>
          </ac:spMkLst>
        </pc:spChg>
        <pc:spChg chg="mod">
          <ac:chgData name="Tozadore, Daniel" userId="86bd54ca-3c53-4579-a390-d87d22667403" providerId="ADAL" clId="{C9FE605E-902E-4C11-8376-52942E71793F}" dt="2026-01-12T10:53:46.798" v="8621" actId="1076"/>
          <ac:spMkLst>
            <pc:docMk/>
            <pc:sldMk cId="3258963704" sldId="457"/>
            <ac:spMk id="17" creationId="{CA787152-2B7D-11C0-0301-D8C972DF450E}"/>
          </ac:spMkLst>
        </pc:spChg>
        <pc:spChg chg="mod">
          <ac:chgData name="Tozadore, Daniel" userId="86bd54ca-3c53-4579-a390-d87d22667403" providerId="ADAL" clId="{C9FE605E-902E-4C11-8376-52942E71793F}" dt="2026-01-12T10:53:46.798" v="8621" actId="1076"/>
          <ac:spMkLst>
            <pc:docMk/>
            <pc:sldMk cId="3258963704" sldId="457"/>
            <ac:spMk id="19" creationId="{16B514DD-D68F-8EE6-A27B-1BB431D92EBC}"/>
          </ac:spMkLst>
        </pc:spChg>
        <pc:spChg chg="mod">
          <ac:chgData name="Tozadore, Daniel" userId="86bd54ca-3c53-4579-a390-d87d22667403" providerId="ADAL" clId="{C9FE605E-902E-4C11-8376-52942E71793F}" dt="2026-01-12T10:54:28.468" v="8629" actId="1076"/>
          <ac:spMkLst>
            <pc:docMk/>
            <pc:sldMk cId="3258963704" sldId="457"/>
            <ac:spMk id="21" creationId="{EB5E7DD6-7941-8FDD-CCDD-A5BC7CF40990}"/>
          </ac:spMkLst>
        </pc:spChg>
        <pc:spChg chg="mod">
          <ac:chgData name="Tozadore, Daniel" userId="86bd54ca-3c53-4579-a390-d87d22667403" providerId="ADAL" clId="{C9FE605E-902E-4C11-8376-52942E71793F}" dt="2026-01-12T10:54:28.468" v="8629" actId="1076"/>
          <ac:spMkLst>
            <pc:docMk/>
            <pc:sldMk cId="3258963704" sldId="457"/>
            <ac:spMk id="22" creationId="{CAFD6321-88A5-0804-DEBB-A040761B0189}"/>
          </ac:spMkLst>
        </pc:spChg>
        <pc:spChg chg="add mod">
          <ac:chgData name="Tozadore, Daniel" userId="86bd54ca-3c53-4579-a390-d87d22667403" providerId="ADAL" clId="{C9FE605E-902E-4C11-8376-52942E71793F}" dt="2026-01-12T10:58:19.193" v="8644" actId="1076"/>
          <ac:spMkLst>
            <pc:docMk/>
            <pc:sldMk cId="3258963704" sldId="457"/>
            <ac:spMk id="30" creationId="{ECE94D64-04E2-9FD1-AB26-8F0DDD231053}"/>
          </ac:spMkLst>
        </pc:spChg>
        <pc:spChg chg="add mod">
          <ac:chgData name="Tozadore, Daniel" userId="86bd54ca-3c53-4579-a390-d87d22667403" providerId="ADAL" clId="{C9FE605E-902E-4C11-8376-52942E71793F}" dt="2026-01-12T10:58:30.729" v="8648" actId="20577"/>
          <ac:spMkLst>
            <pc:docMk/>
            <pc:sldMk cId="3258963704" sldId="457"/>
            <ac:spMk id="31" creationId="{5DD41764-EE8D-653C-6570-E5B949EC8859}"/>
          </ac:spMkLst>
        </pc:spChg>
        <pc:spChg chg="add mod">
          <ac:chgData name="Tozadore, Daniel" userId="86bd54ca-3c53-4579-a390-d87d22667403" providerId="ADAL" clId="{C9FE605E-902E-4C11-8376-52942E71793F}" dt="2026-01-12T10:58:40.622" v="8652" actId="1076"/>
          <ac:spMkLst>
            <pc:docMk/>
            <pc:sldMk cId="3258963704" sldId="457"/>
            <ac:spMk id="32" creationId="{6CD5A027-2B4A-B35E-D9BA-F286CDFD01B3}"/>
          </ac:spMkLst>
        </pc:spChg>
        <pc:spChg chg="add">
          <ac:chgData name="Tozadore, Daniel" userId="86bd54ca-3c53-4579-a390-d87d22667403" providerId="ADAL" clId="{C9FE605E-902E-4C11-8376-52942E71793F}" dt="2026-01-12T10:59:14.841" v="8654" actId="11529"/>
          <ac:spMkLst>
            <pc:docMk/>
            <pc:sldMk cId="3258963704" sldId="457"/>
            <ac:spMk id="35" creationId="{60C48906-AFDD-6661-4C1A-A7B615EE1B8E}"/>
          </ac:spMkLst>
        </pc:spChg>
        <pc:spChg chg="add">
          <ac:chgData name="Tozadore, Daniel" userId="86bd54ca-3c53-4579-a390-d87d22667403" providerId="ADAL" clId="{C9FE605E-902E-4C11-8376-52942E71793F}" dt="2026-01-12T10:59:27.340" v="8656" actId="11529"/>
          <ac:spMkLst>
            <pc:docMk/>
            <pc:sldMk cId="3258963704" sldId="457"/>
            <ac:spMk id="36" creationId="{2EF91D9F-D267-CEFE-7040-A836B94C0910}"/>
          </ac:spMkLst>
        </pc:spChg>
        <pc:cxnChg chg="mod">
          <ac:chgData name="Tozadore, Daniel" userId="86bd54ca-3c53-4579-a390-d87d22667403" providerId="ADAL" clId="{C9FE605E-902E-4C11-8376-52942E71793F}" dt="2026-01-12T10:53:46.798" v="8621" actId="1076"/>
          <ac:cxnSpMkLst>
            <pc:docMk/>
            <pc:sldMk cId="3258963704" sldId="457"/>
            <ac:cxnSpMk id="18" creationId="{15FCE759-06EF-79DC-4B22-C35B8BBB981A}"/>
          </ac:cxnSpMkLst>
        </pc:cxnChg>
        <pc:cxnChg chg="del mod">
          <ac:chgData name="Tozadore, Daniel" userId="86bd54ca-3c53-4579-a390-d87d22667403" providerId="ADAL" clId="{C9FE605E-902E-4C11-8376-52942E71793F}" dt="2026-01-12T10:53:56.070" v="8623" actId="478"/>
          <ac:cxnSpMkLst>
            <pc:docMk/>
            <pc:sldMk cId="3258963704" sldId="457"/>
            <ac:cxnSpMk id="20" creationId="{A1A8984A-B3DF-4448-F1B4-4D9B7DA5C160}"/>
          </ac:cxnSpMkLst>
        </pc:cxnChg>
        <pc:cxnChg chg="mod">
          <ac:chgData name="Tozadore, Daniel" userId="86bd54ca-3c53-4579-a390-d87d22667403" providerId="ADAL" clId="{C9FE605E-902E-4C11-8376-52942E71793F}" dt="2026-01-12T10:54:28.468" v="8629" actId="1076"/>
          <ac:cxnSpMkLst>
            <pc:docMk/>
            <pc:sldMk cId="3258963704" sldId="457"/>
            <ac:cxnSpMk id="23" creationId="{E5C0A7B2-9000-224C-77CA-19C27852BE21}"/>
          </ac:cxnSpMkLst>
        </pc:cxnChg>
        <pc:cxnChg chg="add mod">
          <ac:chgData name="Tozadore, Daniel" userId="86bd54ca-3c53-4579-a390-d87d22667403" providerId="ADAL" clId="{C9FE605E-902E-4C11-8376-52942E71793F}" dt="2026-01-12T10:54:17.164" v="8627" actId="1076"/>
          <ac:cxnSpMkLst>
            <pc:docMk/>
            <pc:sldMk cId="3258963704" sldId="457"/>
            <ac:cxnSpMk id="25" creationId="{F5F9AA80-BFB0-72CF-888E-1F1C5D3EE11A}"/>
          </ac:cxnSpMkLst>
        </pc:cxnChg>
        <pc:cxnChg chg="add mod">
          <ac:chgData name="Tozadore, Daniel" userId="86bd54ca-3c53-4579-a390-d87d22667403" providerId="ADAL" clId="{C9FE605E-902E-4C11-8376-52942E71793F}" dt="2026-01-12T10:54:28.468" v="8629" actId="1076"/>
          <ac:cxnSpMkLst>
            <pc:docMk/>
            <pc:sldMk cId="3258963704" sldId="457"/>
            <ac:cxnSpMk id="28" creationId="{6841D91D-F892-AF95-652C-2A542B08D67C}"/>
          </ac:cxnSpMkLst>
        </pc:cxnChg>
        <pc:cxnChg chg="add del">
          <ac:chgData name="Tozadore, Daniel" userId="86bd54ca-3c53-4579-a390-d87d22667403" providerId="ADAL" clId="{C9FE605E-902E-4C11-8376-52942E71793F}" dt="2026-01-12T10:59:19.518" v="8655" actId="478"/>
          <ac:cxnSpMkLst>
            <pc:docMk/>
            <pc:sldMk cId="3258963704" sldId="457"/>
            <ac:cxnSpMk id="34" creationId="{6C9B64FC-2503-EEA4-B919-5DFD5620C0E9}"/>
          </ac:cxnSpMkLst>
        </pc:cxnChg>
      </pc:sldChg>
      <pc:sldChg chg="addSp modSp add mod">
        <pc:chgData name="Tozadore, Daniel" userId="86bd54ca-3c53-4579-a390-d87d22667403" providerId="ADAL" clId="{C9FE605E-902E-4C11-8376-52942E71793F}" dt="2026-01-12T11:40:48.814" v="8901" actId="1076"/>
        <pc:sldMkLst>
          <pc:docMk/>
          <pc:sldMk cId="3126253945" sldId="458"/>
        </pc:sldMkLst>
        <pc:spChg chg="mod">
          <ac:chgData name="Tozadore, Daniel" userId="86bd54ca-3c53-4579-a390-d87d22667403" providerId="ADAL" clId="{C9FE605E-902E-4C11-8376-52942E71793F}" dt="2026-01-12T11:39:03.177" v="8691" actId="20577"/>
          <ac:spMkLst>
            <pc:docMk/>
            <pc:sldMk cId="3126253945" sldId="458"/>
            <ac:spMk id="8" creationId="{80F34BA3-3745-3AB7-6B1D-00FA00996020}"/>
          </ac:spMkLst>
        </pc:spChg>
        <pc:spChg chg="mod">
          <ac:chgData name="Tozadore, Daniel" userId="86bd54ca-3c53-4579-a390-d87d22667403" providerId="ADAL" clId="{C9FE605E-902E-4C11-8376-52942E71793F}" dt="2026-01-12T11:40:21.117" v="8896" actId="1076"/>
          <ac:spMkLst>
            <pc:docMk/>
            <pc:sldMk cId="3126253945" sldId="458"/>
            <ac:spMk id="9" creationId="{BD5EB97C-16F9-7BB3-F6AC-EF46DF9AC231}"/>
          </ac:spMkLst>
        </pc:spChg>
        <pc:picChg chg="add mod">
          <ac:chgData name="Tozadore, Daniel" userId="86bd54ca-3c53-4579-a390-d87d22667403" providerId="ADAL" clId="{C9FE605E-902E-4C11-8376-52942E71793F}" dt="2026-01-12T11:40:48.814" v="8901" actId="1076"/>
          <ac:picMkLst>
            <pc:docMk/>
            <pc:sldMk cId="3126253945" sldId="458"/>
            <ac:picMk id="4" creationId="{AB65FB47-4CFA-6A57-4C75-A23CF25F791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1588" y="9525"/>
            <a:ext cx="3014663" cy="46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435" tIns="0" rIns="19435" bIns="0" numCol="1" anchor="t" anchorCtr="0" compatLnSpc="1">
            <a:prstTxWarp prst="textNoShape">
              <a:avLst/>
            </a:prstTxWarp>
          </a:bodyPr>
          <a:lstStyle>
            <a:lvl1pPr defTabSz="933450" eaLnBrk="0" hangingPunct="0">
              <a:defRPr sz="1000" i="1">
                <a:latin typeface="Book Antiqu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40175" y="9525"/>
            <a:ext cx="3014663" cy="46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435" tIns="0" rIns="19435" bIns="0" numCol="1" anchor="t" anchorCtr="0" compatLnSpc="1">
            <a:prstTxWarp prst="textNoShape">
              <a:avLst/>
            </a:prstTxWarp>
          </a:bodyPr>
          <a:lstStyle>
            <a:lvl1pPr algn="r" defTabSz="933450" eaLnBrk="0" hangingPunct="0">
              <a:defRPr sz="1000" i="1">
                <a:latin typeface="Book Antiqu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-1588" y="9536113"/>
            <a:ext cx="3014663" cy="46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435" tIns="0" rIns="19435" bIns="0" numCol="1" anchor="b" anchorCtr="0" compatLnSpc="1">
            <a:prstTxWarp prst="textNoShape">
              <a:avLst/>
            </a:prstTxWarp>
          </a:bodyPr>
          <a:lstStyle>
            <a:lvl1pPr defTabSz="933450" eaLnBrk="0" hangingPunct="0">
              <a:defRPr sz="1000" i="1">
                <a:latin typeface="Book Antiqu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40175" y="9536113"/>
            <a:ext cx="3014663" cy="46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435" tIns="0" rIns="19435" bIns="0" numCol="1" anchor="b" anchorCtr="0" compatLnSpc="1">
            <a:prstTxWarp prst="textNoShape">
              <a:avLst/>
            </a:prstTxWarp>
          </a:bodyPr>
          <a:lstStyle>
            <a:lvl1pPr algn="r" defTabSz="933450" eaLnBrk="0" hangingPunct="0">
              <a:defRPr sz="1000" i="1">
                <a:latin typeface="Book Antiqua" charset="0"/>
              </a:defRPr>
            </a:lvl1pPr>
          </a:lstStyle>
          <a:p>
            <a:pPr>
              <a:defRPr/>
            </a:pPr>
            <a:fld id="{F54EE6A5-7C5D-A24B-A0B2-0F977D911A9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903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1588" y="9525"/>
            <a:ext cx="3014663" cy="46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435" tIns="0" rIns="19435" bIns="0" numCol="1" anchor="t" anchorCtr="0" compatLnSpc="1">
            <a:prstTxWarp prst="textNoShape">
              <a:avLst/>
            </a:prstTxWarp>
          </a:bodyPr>
          <a:lstStyle>
            <a:lvl1pPr defTabSz="777875" eaLnBrk="0" hangingPunct="0">
              <a:defRPr sz="1000" i="1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40175" y="9525"/>
            <a:ext cx="3014663" cy="468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435" tIns="0" rIns="19435" bIns="0" numCol="1" anchor="t" anchorCtr="0" compatLnSpc="1">
            <a:prstTxWarp prst="textNoShape">
              <a:avLst/>
            </a:prstTxWarp>
          </a:bodyPr>
          <a:lstStyle>
            <a:lvl1pPr algn="r" defTabSz="777875" eaLnBrk="0" hangingPunct="0">
              <a:defRPr sz="1000" i="1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1588" y="9536113"/>
            <a:ext cx="3014663" cy="46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435" tIns="0" rIns="19435" bIns="0" numCol="1" anchor="b" anchorCtr="0" compatLnSpc="1">
            <a:prstTxWarp prst="textNoShape">
              <a:avLst/>
            </a:prstTxWarp>
          </a:bodyPr>
          <a:lstStyle>
            <a:lvl1pPr defTabSz="777875" eaLnBrk="0" hangingPunct="0">
              <a:defRPr sz="1000" i="1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40175" y="9536113"/>
            <a:ext cx="3014663" cy="46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435" tIns="0" rIns="19435" bIns="0" numCol="1" anchor="b" anchorCtr="0" compatLnSpc="1">
            <a:prstTxWarp prst="textNoShape">
              <a:avLst/>
            </a:prstTxWarp>
          </a:bodyPr>
          <a:lstStyle>
            <a:lvl1pPr algn="r" defTabSz="777875" eaLnBrk="0" hangingPunct="0">
              <a:defRPr sz="1000" i="1">
                <a:latin typeface="Times New Roman" charset="0"/>
              </a:defRPr>
            </a:lvl1pPr>
          </a:lstStyle>
          <a:p>
            <a:pPr>
              <a:defRPr/>
            </a:pPr>
            <a:fld id="{B37B41B7-7BF1-A04D-BF09-3117A3F81DB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7100" y="4759325"/>
            <a:ext cx="5099050" cy="421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935" tIns="46968" rIns="93935" bIns="4696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notes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391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55600" y="871538"/>
            <a:ext cx="6242050" cy="35115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</p:spTree>
    <p:extLst>
      <p:ext uri="{BB962C8B-B14F-4D97-AF65-F5344CB8AC3E}">
        <p14:creationId xmlns:p14="http://schemas.microsoft.com/office/powerpoint/2010/main" val="5062023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Book Antiqua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Book Antiqua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Book Antiqua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Book Antiqua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Book Antiqua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053" descr="Pink1024">
            <a:extLst>
              <a:ext uri="{FF2B5EF4-FFF2-40B4-BE49-F238E27FC236}">
                <a16:creationId xmlns:a16="http://schemas.microsoft.com/office/drawing/2014/main" id="{313974B5-4E42-E7C7-27A6-8EF8A24498F9}"/>
              </a:ext>
            </a:extLst>
          </p:cNvPr>
          <p:cNvPicPr>
            <a:picLocks noChangeArrowheads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12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050">
            <a:extLst>
              <a:ext uri="{FF2B5EF4-FFF2-40B4-BE49-F238E27FC236}">
                <a16:creationId xmlns:a16="http://schemas.microsoft.com/office/drawing/2014/main" id="{75C5B742-FBEB-8926-1C9F-73C99A5C67C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31800" y="2590006"/>
            <a:ext cx="11328400" cy="126000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Rectangle 2051">
            <a:extLst>
              <a:ext uri="{FF2B5EF4-FFF2-40B4-BE49-F238E27FC236}">
                <a16:creationId xmlns:a16="http://schemas.microsoft.com/office/drawing/2014/main" id="{059A8EFB-8BD0-3DE5-11F6-DBD24CD96E5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431800" y="3943350"/>
            <a:ext cx="11328400" cy="649287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pic>
        <p:nvPicPr>
          <p:cNvPr id="8" name="Picture 2053" descr="Pink90">
            <a:extLst>
              <a:ext uri="{FF2B5EF4-FFF2-40B4-BE49-F238E27FC236}">
                <a16:creationId xmlns:a16="http://schemas.microsoft.com/office/drawing/2014/main" id="{1A441DE2-4C92-84C6-D9A5-A5951BAD07AB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17"/>
          <a:stretch/>
        </p:blipFill>
        <p:spPr bwMode="auto">
          <a:xfrm>
            <a:off x="1" y="6381328"/>
            <a:ext cx="12192000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053" descr="Pink1024">
            <a:extLst>
              <a:ext uri="{FF2B5EF4-FFF2-40B4-BE49-F238E27FC236}">
                <a16:creationId xmlns:a16="http://schemas.microsoft.com/office/drawing/2014/main" id="{C95D9CC4-EF8B-810C-E552-67896A3E020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955"/>
          <a:stretch/>
        </p:blipFill>
        <p:spPr bwMode="auto">
          <a:xfrm>
            <a:off x="0" y="0"/>
            <a:ext cx="7104112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BBB2E2-47F4-C41B-192E-EE134FEBEA4D}"/>
              </a:ext>
            </a:extLst>
          </p:cNvPr>
          <p:cNvSpPr txBox="1"/>
          <p:nvPr userDrawn="1"/>
        </p:nvSpPr>
        <p:spPr>
          <a:xfrm>
            <a:off x="31780" y="6474976"/>
            <a:ext cx="2567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CDCDCD"/>
                </a:solidFill>
              </a:rPr>
              <a:t>MEng Robotics and AI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DA558F-B1BE-A226-125C-535B14A07A1C}"/>
              </a:ext>
            </a:extLst>
          </p:cNvPr>
          <p:cNvSpPr txBox="1"/>
          <p:nvPr userDrawn="1"/>
        </p:nvSpPr>
        <p:spPr>
          <a:xfrm>
            <a:off x="9504517" y="6443486"/>
            <a:ext cx="265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CDCDCD"/>
                </a:solidFill>
              </a:rPr>
              <a:t>UCL Computer Science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42FA7C-E92F-B849-2895-D9F85A7676AC}"/>
              </a:ext>
            </a:extLst>
          </p:cNvPr>
          <p:cNvSpPr txBox="1"/>
          <p:nvPr userDrawn="1"/>
        </p:nvSpPr>
        <p:spPr>
          <a:xfrm>
            <a:off x="4035727" y="6433009"/>
            <a:ext cx="44467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>
                <a:solidFill>
                  <a:srgbClr val="DADADA"/>
                </a:solidFill>
              </a:rPr>
              <a:t>Daniel Tozadore</a:t>
            </a:r>
            <a:r>
              <a:rPr lang="en-GB" b="0" i="1">
                <a:solidFill>
                  <a:srgbClr val="DADADA"/>
                </a:solidFill>
              </a:rPr>
              <a:t> (</a:t>
            </a:r>
            <a:r>
              <a:rPr lang="en-GB" b="0">
                <a:solidFill>
                  <a:srgbClr val="DADADA"/>
                </a:solidFill>
              </a:rPr>
              <a:t>d.tozadore@ucl.ac.uk)</a:t>
            </a:r>
          </a:p>
        </p:txBody>
      </p:sp>
    </p:spTree>
    <p:extLst>
      <p:ext uri="{BB962C8B-B14F-4D97-AF65-F5344CB8AC3E}">
        <p14:creationId xmlns:p14="http://schemas.microsoft.com/office/powerpoint/2010/main" val="1912556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053" descr="Pink1024">
            <a:extLst>
              <a:ext uri="{FF2B5EF4-FFF2-40B4-BE49-F238E27FC236}">
                <a16:creationId xmlns:a16="http://schemas.microsoft.com/office/drawing/2014/main" id="{313974B5-4E42-E7C7-27A6-8EF8A24498F9}"/>
              </a:ext>
            </a:extLst>
          </p:cNvPr>
          <p:cNvPicPr>
            <a:picLocks noChangeArrowheads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12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050">
            <a:extLst>
              <a:ext uri="{FF2B5EF4-FFF2-40B4-BE49-F238E27FC236}">
                <a16:creationId xmlns:a16="http://schemas.microsoft.com/office/drawing/2014/main" id="{75C5B742-FBEB-8926-1C9F-73C99A5C67C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31812" y="2578356"/>
            <a:ext cx="6972300" cy="1260007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Rectangle 2051">
            <a:extLst>
              <a:ext uri="{FF2B5EF4-FFF2-40B4-BE49-F238E27FC236}">
                <a16:creationId xmlns:a16="http://schemas.microsoft.com/office/drawing/2014/main" id="{059A8EFB-8BD0-3DE5-11F6-DBD24CD96E5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431800" y="3943350"/>
            <a:ext cx="5940425" cy="649287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pic>
        <p:nvPicPr>
          <p:cNvPr id="8" name="Picture 2053" descr="Pink90">
            <a:extLst>
              <a:ext uri="{FF2B5EF4-FFF2-40B4-BE49-F238E27FC236}">
                <a16:creationId xmlns:a16="http://schemas.microsoft.com/office/drawing/2014/main" id="{1A441DE2-4C92-84C6-D9A5-A5951BAD07AB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17"/>
          <a:stretch/>
        </p:blipFill>
        <p:spPr bwMode="auto">
          <a:xfrm>
            <a:off x="1" y="6381328"/>
            <a:ext cx="12192000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053" descr="Pink1024">
            <a:extLst>
              <a:ext uri="{FF2B5EF4-FFF2-40B4-BE49-F238E27FC236}">
                <a16:creationId xmlns:a16="http://schemas.microsoft.com/office/drawing/2014/main" id="{C95D9CC4-EF8B-810C-E552-67896A3E020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955"/>
          <a:stretch/>
        </p:blipFill>
        <p:spPr bwMode="auto">
          <a:xfrm>
            <a:off x="0" y="0"/>
            <a:ext cx="7104112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67B71-E48D-662B-F961-10427A82D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81258" y="2336799"/>
            <a:ext cx="4102101" cy="3213101"/>
          </a:xfrm>
        </p:spPr>
        <p:txBody>
          <a:bodyPr/>
          <a:lstStyle>
            <a:lvl1pPr marL="0" indent="0">
              <a:buNone/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5952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25F43-920E-5DAB-C05C-0D10BF37C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850900"/>
            <a:ext cx="11319933" cy="692150"/>
          </a:xfrm>
        </p:spPr>
        <p:txBody>
          <a:bodyPr/>
          <a:lstStyle>
            <a:lvl1pPr>
              <a:defRPr sz="4000" u="sng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31ADA-2FE3-9854-5A6E-76B8E7022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8300" y="6599908"/>
            <a:ext cx="520621" cy="309848"/>
          </a:xfrm>
          <a:prstGeom prst="rect">
            <a:avLst/>
          </a:prstGeom>
        </p:spPr>
        <p:txBody>
          <a:bodyPr/>
          <a:lstStyle>
            <a:lvl1pPr>
              <a:defRPr sz="1200" b="0" baseline="0">
                <a:solidFill>
                  <a:srgbClr val="EAEAE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422A80E-E638-9A4D-A4F9-EE2BAFCC536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Rectangle 2051">
            <a:extLst>
              <a:ext uri="{FF2B5EF4-FFF2-40B4-BE49-F238E27FC236}">
                <a16:creationId xmlns:a16="http://schemas.microsoft.com/office/drawing/2014/main" id="{18E1BF79-0C13-BECF-E470-9D8FEE78B08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78342" y="1828800"/>
            <a:ext cx="8103658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2pPr>
              <a:defRPr sz="2000"/>
            </a:lvl2pPr>
            <a:lvl3pPr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91308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267" y="1844825"/>
            <a:ext cx="5558367" cy="432102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1834" y="1844825"/>
            <a:ext cx="5558367" cy="432102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E634B69-2F03-18F5-8ED2-C376EBBCE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850900"/>
            <a:ext cx="11319933" cy="692150"/>
          </a:xfrm>
        </p:spPr>
        <p:txBody>
          <a:bodyPr/>
          <a:lstStyle>
            <a:lvl1pPr>
              <a:defRPr sz="4000" u="sng"/>
            </a:lvl1pPr>
          </a:lstStyle>
          <a:p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0337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95091-CA92-199B-2C53-AD8E796BB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473404-A6AC-4F78-9EFC-476E66E5992F}"/>
              </a:ext>
            </a:extLst>
          </p:cNvPr>
          <p:cNvSpPr txBox="1"/>
          <p:nvPr userDrawn="1"/>
        </p:nvSpPr>
        <p:spPr>
          <a:xfrm>
            <a:off x="31780" y="6474976"/>
            <a:ext cx="2567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CDCDCD"/>
                </a:solidFill>
              </a:rPr>
              <a:t>MEng Robotics and AI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963BD6-965D-3BB3-8BF6-6B186AFAF2A1}"/>
              </a:ext>
            </a:extLst>
          </p:cNvPr>
          <p:cNvSpPr txBox="1"/>
          <p:nvPr userDrawn="1"/>
        </p:nvSpPr>
        <p:spPr>
          <a:xfrm>
            <a:off x="9504517" y="6443486"/>
            <a:ext cx="265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>
                <a:solidFill>
                  <a:srgbClr val="CDCDCD"/>
                </a:solidFill>
              </a:rPr>
              <a:t>UCL Computer Science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271CFE-F201-ECAB-EE8A-0ABD4EAAABDF}"/>
              </a:ext>
            </a:extLst>
          </p:cNvPr>
          <p:cNvSpPr txBox="1"/>
          <p:nvPr userDrawn="1"/>
        </p:nvSpPr>
        <p:spPr>
          <a:xfrm>
            <a:off x="4660744" y="6473392"/>
            <a:ext cx="2934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CDCDCD"/>
                </a:solidFill>
              </a:rPr>
              <a:t>COMP0206 Mathematics 2</a:t>
            </a:r>
          </a:p>
        </p:txBody>
      </p:sp>
    </p:spTree>
    <p:extLst>
      <p:ext uri="{BB962C8B-B14F-4D97-AF65-F5344CB8AC3E}">
        <p14:creationId xmlns:p14="http://schemas.microsoft.com/office/powerpoint/2010/main" val="2870279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 NOT U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25F43-920E-5DAB-C05C-0D10BF37C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850900"/>
            <a:ext cx="11319933" cy="692150"/>
          </a:xfrm>
        </p:spPr>
        <p:txBody>
          <a:bodyPr/>
          <a:lstStyle>
            <a:lvl1pPr>
              <a:defRPr sz="4000" u="sng"/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31ADA-2FE3-9854-5A6E-76B8E7022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8300" y="6599908"/>
            <a:ext cx="520621" cy="309848"/>
          </a:xfrm>
          <a:prstGeom prst="rect">
            <a:avLst/>
          </a:prstGeom>
        </p:spPr>
        <p:txBody>
          <a:bodyPr/>
          <a:lstStyle>
            <a:lvl1pPr>
              <a:defRPr sz="1200" b="0" baseline="0">
                <a:solidFill>
                  <a:srgbClr val="EAEAEA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422A80E-E638-9A4D-A4F9-EE2BAFCC536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Rectangle 2051">
            <a:extLst>
              <a:ext uri="{FF2B5EF4-FFF2-40B4-BE49-F238E27FC236}">
                <a16:creationId xmlns:a16="http://schemas.microsoft.com/office/drawing/2014/main" id="{18E1BF79-0C13-BECF-E470-9D8FEE78B08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78342" y="1828800"/>
            <a:ext cx="8103658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2800" b="0"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319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8F6EC93-2090-5F80-C573-B01742CD4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850900"/>
            <a:ext cx="11319933" cy="692150"/>
          </a:xfrm>
        </p:spPr>
        <p:txBody>
          <a:bodyPr/>
          <a:lstStyle>
            <a:lvl1pPr>
              <a:defRPr sz="4000" u="sng"/>
            </a:lvl1pPr>
          </a:lstStyle>
          <a:p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40607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9E64FB6-CECD-8FF1-4257-E2552ED7E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850900"/>
            <a:ext cx="11319933" cy="692150"/>
          </a:xfrm>
        </p:spPr>
        <p:txBody>
          <a:bodyPr/>
          <a:lstStyle>
            <a:lvl1pPr>
              <a:defRPr sz="4000" u="sng"/>
            </a:lvl1pPr>
          </a:lstStyle>
          <a:p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7002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857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050"/>
          <p:cNvSpPr>
            <a:spLocks noGrp="1" noChangeArrowheads="1"/>
          </p:cNvSpPr>
          <p:nvPr>
            <p:ph type="title"/>
          </p:nvPr>
        </p:nvSpPr>
        <p:spPr bwMode="auto">
          <a:xfrm>
            <a:off x="440267" y="908050"/>
            <a:ext cx="11319933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027" name="Rectangle 205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40267" y="1905000"/>
            <a:ext cx="11319933" cy="3684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029" name="Picture 2053" descr="Pink90"/>
          <p:cNvPicPr>
            <a:picLocks noChangeArrowheads="1"/>
          </p:cNvPicPr>
          <p:nvPr userDrawn="1"/>
        </p:nvPicPr>
        <p:blipFill>
          <a:blip r:embed="rId1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2680" y="0"/>
            <a:ext cx="9144000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2053" descr="Pink90"/>
          <p:cNvPicPr>
            <a:picLocks noChangeAspect="1" noChangeArrowheads="1"/>
          </p:cNvPicPr>
          <p:nvPr userDrawn="1"/>
        </p:nvPicPr>
        <p:blipFill rotWithShape="1">
          <a:blip r:embed="rId1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17"/>
          <a:stretch/>
        </p:blipFill>
        <p:spPr bwMode="auto">
          <a:xfrm>
            <a:off x="1" y="6650966"/>
            <a:ext cx="12177860" cy="234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2053" descr="Pink90">
            <a:extLst>
              <a:ext uri="{FF2B5EF4-FFF2-40B4-BE49-F238E27FC236}">
                <a16:creationId xmlns:a16="http://schemas.microsoft.com/office/drawing/2014/main" id="{2D5E22EA-7320-3DCA-EADC-F3C349F6EA62}"/>
              </a:ext>
            </a:extLst>
          </p:cNvPr>
          <p:cNvPicPr>
            <a:picLocks noChangeArrowheads="1"/>
          </p:cNvPicPr>
          <p:nvPr userDrawn="1"/>
        </p:nvPicPr>
        <p:blipFill rotWithShape="1">
          <a:blip r:embed="rId1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58"/>
          <a:stretch/>
        </p:blipFill>
        <p:spPr bwMode="auto">
          <a:xfrm>
            <a:off x="0" y="0"/>
            <a:ext cx="7392144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5" r:id="rId2"/>
    <p:sldLayoutId id="2147483822" r:id="rId3"/>
    <p:sldLayoutId id="2147483811" r:id="rId4"/>
    <p:sldLayoutId id="2147483823" r:id="rId5"/>
    <p:sldLayoutId id="2147483824" r:id="rId6"/>
    <p:sldLayoutId id="2147483809" r:id="rId7"/>
    <p:sldLayoutId id="2147483813" r:id="rId8"/>
    <p:sldLayoutId id="2147483814" r:id="rId9"/>
  </p:sldLayoutIdLst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atlab.mathworks.com/" TargetMode="External"/><Relationship Id="rId2" Type="http://schemas.openxmlformats.org/officeDocument/2006/relationships/hyperlink" Target="https://uk.mathworks.com/products/matlab.html" TargetMode="Externa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itpress.mit.edu/author/charles-e-leiserson-8269" TargetMode="External"/><Relationship Id="rId2" Type="http://schemas.openxmlformats.org/officeDocument/2006/relationships/hyperlink" Target="https://mitpress.mit.edu/author/thomas-h-cormen-6916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mitpress.mit.edu/author/clifford-stein-6590" TargetMode="External"/><Relationship Id="rId4" Type="http://schemas.openxmlformats.org/officeDocument/2006/relationships/hyperlink" Target="https://mitpress.mit.edu/author/ronald-l-rivest-5904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office.com/Pages/ResponsePage.aspx?id=_oivH5ipW0yTySEKEdmlwspUvYZTPHlFo5DYfSJmdANUNVdaSU9TWEIyM0M4NUs0VVVQWUZIUTNVMi4u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4FF22-ED37-771F-3845-AD906A3F4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42228-5809-EEAB-8605-268B155308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516" y="2250592"/>
            <a:ext cx="12192000" cy="2088702"/>
          </a:xfrm>
        </p:spPr>
        <p:txBody>
          <a:bodyPr/>
          <a:lstStyle/>
          <a:p>
            <a:r>
              <a:rPr lang="en-US" sz="5400" noProof="0" dirty="0">
                <a:ea typeface="ＭＳ Ｐゴシック"/>
              </a:rPr>
              <a:t>Lecture 1: </a:t>
            </a:r>
            <a:br>
              <a:rPr lang="en-US" sz="5400" noProof="0" dirty="0">
                <a:ea typeface="ＭＳ Ｐゴシック"/>
              </a:rPr>
            </a:br>
            <a:r>
              <a:rPr lang="en-US" sz="5400" dirty="0">
                <a:ea typeface="ＭＳ Ｐゴシック"/>
              </a:rPr>
              <a:t>Fundamentals of Programming</a:t>
            </a:r>
            <a:br>
              <a:rPr lang="en-US" noProof="0" dirty="0"/>
            </a:br>
            <a:br>
              <a:rPr lang="en-US" noProof="0" dirty="0">
                <a:ea typeface="ＭＳ Ｐゴシック"/>
              </a:rPr>
            </a:br>
            <a:endParaRPr lang="en-US" noProof="0" dirty="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714156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F5EAF0-8D2D-5FDF-1795-0B15ACF66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75A1D-1843-9006-3152-D9D1E903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82" y="-87983"/>
            <a:ext cx="11319933" cy="692150"/>
          </a:xfrm>
        </p:spPr>
        <p:txBody>
          <a:bodyPr/>
          <a:lstStyle/>
          <a:p>
            <a:r>
              <a:rPr lang="en-GB" u="none" dirty="0">
                <a:solidFill>
                  <a:schemeClr val="bg1"/>
                </a:solidFill>
              </a:rPr>
              <a:t>The “bad programmer” paradox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DDB68A-26D8-0A8B-B97C-E9BA9AC1C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10</a:t>
            </a:fld>
            <a:endParaRPr lang="en-GB" dirty="0"/>
          </a:p>
        </p:txBody>
      </p:sp>
      <p:pic>
        <p:nvPicPr>
          <p:cNvPr id="7" name="Picture 6" descr="A person and person holding milk bottles&#10;&#10;AI-generated content may be incorrect.">
            <a:extLst>
              <a:ext uri="{FF2B5EF4-FFF2-40B4-BE49-F238E27FC236}">
                <a16:creationId xmlns:a16="http://schemas.microsoft.com/office/drawing/2014/main" id="{DC44BEBE-96E9-1738-9B9A-71E6F60E3B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0465"/>
          <a:stretch>
            <a:fillRect/>
          </a:stretch>
        </p:blipFill>
        <p:spPr>
          <a:xfrm>
            <a:off x="0" y="1703989"/>
            <a:ext cx="6272784" cy="3450022"/>
          </a:xfrm>
          <a:prstGeom prst="rect">
            <a:avLst/>
          </a:prstGeom>
        </p:spPr>
      </p:pic>
      <p:pic>
        <p:nvPicPr>
          <p:cNvPr id="8" name="Picture 7" descr="A person and person holding milk bottles&#10;&#10;AI-generated content may be incorrect.">
            <a:extLst>
              <a:ext uri="{FF2B5EF4-FFF2-40B4-BE49-F238E27FC236}">
                <a16:creationId xmlns:a16="http://schemas.microsoft.com/office/drawing/2014/main" id="{96C4748B-84F2-47D5-6196-E19548D1AA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091" t="50288" r="-5091" b="177"/>
          <a:stretch>
            <a:fillRect/>
          </a:stretch>
        </p:blipFill>
        <p:spPr>
          <a:xfrm>
            <a:off x="6238568" y="1703989"/>
            <a:ext cx="6272784" cy="34500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DE03F8-4EE2-20C0-C671-1E30BBB968A8}"/>
              </a:ext>
            </a:extLst>
          </p:cNvPr>
          <p:cNvSpPr txBox="1"/>
          <p:nvPr/>
        </p:nvSpPr>
        <p:spPr>
          <a:xfrm>
            <a:off x="3801980" y="5615349"/>
            <a:ext cx="43588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What type of logic is this? </a:t>
            </a:r>
          </a:p>
        </p:txBody>
      </p:sp>
    </p:spTree>
    <p:extLst>
      <p:ext uri="{BB962C8B-B14F-4D97-AF65-F5344CB8AC3E}">
        <p14:creationId xmlns:p14="http://schemas.microsoft.com/office/powerpoint/2010/main" val="619697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7F8E6-DB00-3A90-65E5-669132FD7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Flowchart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44D21C-4E15-380B-43C6-6BEBEFC28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11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53A82C-B3A8-51EF-267A-54E12A94594A}"/>
              </a:ext>
            </a:extLst>
          </p:cNvPr>
          <p:cNvSpPr txBox="1"/>
          <p:nvPr/>
        </p:nvSpPr>
        <p:spPr>
          <a:xfrm>
            <a:off x="154004" y="1707374"/>
            <a:ext cx="694944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i="0" dirty="0">
                <a:effectLst/>
                <a:latin typeface="Segoe UI" panose="020B0502040204020203" pitchFamily="34" charset="0"/>
              </a:rPr>
              <a:t>Definition:</a:t>
            </a:r>
            <a:r>
              <a:rPr lang="en-GB" sz="2000" b="0" i="0" dirty="0">
                <a:effectLst/>
                <a:latin typeface="Segoe UI" panose="020B0502040204020203" pitchFamily="34" charset="0"/>
              </a:rPr>
              <a:t> </a:t>
            </a:r>
            <a:r>
              <a:rPr lang="en-GB" sz="2000" dirty="0">
                <a:latin typeface="Segoe UI" panose="020B0502040204020203" pitchFamily="34" charset="0"/>
              </a:rPr>
              <a:t>A </a:t>
            </a:r>
            <a:r>
              <a:rPr lang="en-GB" sz="2000" b="1" dirty="0">
                <a:latin typeface="Segoe UI" panose="020B0502040204020203" pitchFamily="34" charset="0"/>
              </a:rPr>
              <a:t>graphical representation</a:t>
            </a:r>
            <a:r>
              <a:rPr lang="en-GB" sz="2000" dirty="0">
                <a:latin typeface="Segoe UI" panose="020B0502040204020203" pitchFamily="34" charset="0"/>
              </a:rPr>
              <a:t> of control flow (start/end, processes, decisions, I/O) using standardized symbols.</a:t>
            </a:r>
            <a:endParaRPr lang="en-GB" sz="2000" b="0" i="0" dirty="0">
              <a:effectLst/>
              <a:latin typeface="Segoe UI" panose="020B0502040204020203" pitchFamily="34" charset="0"/>
            </a:endParaRPr>
          </a:p>
          <a:p>
            <a:pPr marL="285750" indent="-28575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i="0" dirty="0">
                <a:effectLst/>
                <a:latin typeface="Segoe UI" panose="020B0502040204020203" pitchFamily="34" charset="0"/>
              </a:rPr>
              <a:t>Purpose:</a:t>
            </a:r>
            <a:r>
              <a:rPr lang="en-GB" sz="2000" b="0" i="0" dirty="0">
                <a:effectLst/>
                <a:latin typeface="Segoe UI" panose="020B0502040204020203" pitchFamily="34" charset="0"/>
              </a:rPr>
              <a:t> provide clarity and simplification to complex processes and algorithms.</a:t>
            </a:r>
          </a:p>
        </p:txBody>
      </p:sp>
      <p:pic>
        <p:nvPicPr>
          <p:cNvPr id="2050" name="Picture 2" descr="Introduction to Flowcharts - GeeksforGeeks">
            <a:extLst>
              <a:ext uri="{FF2B5EF4-FFF2-40B4-BE49-F238E27FC236}">
                <a16:creationId xmlns:a16="http://schemas.microsoft.com/office/drawing/2014/main" id="{7C1558FC-952B-6A38-940C-2C0B99E6A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3444" y="948974"/>
            <a:ext cx="4706052" cy="5058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3469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83D97-E33D-71D7-ABF7-FE21B6877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Flowchart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33014E-2F43-51E5-D036-11AA4B0F8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12</a:t>
            </a:fld>
            <a:endParaRPr lang="en-GB" dirty="0"/>
          </a:p>
        </p:txBody>
      </p:sp>
      <p:pic>
        <p:nvPicPr>
          <p:cNvPr id="3074" name="Picture 2" descr="Flowchart Symbols and Meaning: A Complete Guide (2026 ...">
            <a:extLst>
              <a:ext uri="{FF2B5EF4-FFF2-40B4-BE49-F238E27FC236}">
                <a16:creationId xmlns:a16="http://schemas.microsoft.com/office/drawing/2014/main" id="{21E858A8-6339-D55F-D27F-0E326510F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4712" y="1610778"/>
            <a:ext cx="5362575" cy="475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6627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7E944-D36E-EA94-AE89-D8696DE04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2D24B-2D56-FD94-4E00-469174205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Flowchart example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5FCF33-CF79-529A-77A5-1E802A04B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13</a:t>
            </a:fld>
            <a:endParaRPr lang="en-GB" dirty="0"/>
          </a:p>
        </p:txBody>
      </p:sp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9730A9E3-EFD2-B832-1D7F-0DC85152AD3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727708" y="2312134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7676F59-C0FD-2C87-C1F3-E7C2D72F1237}"/>
              </a:ext>
            </a:extLst>
          </p:cNvPr>
          <p:cNvSpPr txBox="1"/>
          <p:nvPr/>
        </p:nvSpPr>
        <p:spPr>
          <a:xfrm>
            <a:off x="278342" y="2378780"/>
            <a:ext cx="32116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Robot’s move</a:t>
            </a:r>
            <a:r>
              <a:rPr lang="en-GB" sz="3200" dirty="0"/>
              <a:t>: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Up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Down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Right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Left</a:t>
            </a:r>
          </a:p>
        </p:txBody>
      </p:sp>
      <p:pic>
        <p:nvPicPr>
          <p:cNvPr id="7" name="Picture 6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BFE3A6C6-9B62-4CA1-17CA-88AA0420B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845" y="3369485"/>
            <a:ext cx="956158" cy="95615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0A2E3F0A-22F1-F347-1EFA-E6E5D2D87C4D}"/>
              </a:ext>
            </a:extLst>
          </p:cNvPr>
          <p:cNvSpPr/>
          <p:nvPr/>
        </p:nvSpPr>
        <p:spPr bwMode="auto">
          <a:xfrm>
            <a:off x="6630751" y="3794224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1CF15E2-E80A-A492-C5A9-26C993635774}"/>
              </a:ext>
            </a:extLst>
          </p:cNvPr>
          <p:cNvSpPr/>
          <p:nvPr/>
        </p:nvSpPr>
        <p:spPr bwMode="auto">
          <a:xfrm rot="10800000">
            <a:off x="4590949" y="3733264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794E7AF-04F1-AEAB-EF5F-C4C78A357AC6}"/>
              </a:ext>
            </a:extLst>
          </p:cNvPr>
          <p:cNvSpPr/>
          <p:nvPr/>
        </p:nvSpPr>
        <p:spPr bwMode="auto">
          <a:xfrm rot="16200000">
            <a:off x="5619016" y="2712402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8BBD80A-B5B0-BC7C-62FD-CF0852B15A27}"/>
              </a:ext>
            </a:extLst>
          </p:cNvPr>
          <p:cNvSpPr/>
          <p:nvPr/>
        </p:nvSpPr>
        <p:spPr bwMode="auto">
          <a:xfrm rot="5400000">
            <a:off x="5595657" y="4589665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244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A9C59-AB1F-C134-463C-43857B218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A7204-75BC-DF60-A03E-01FA15CD4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Flowchart example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FF362DF-4826-8DEF-8A41-364B43B2D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14</a:t>
            </a:fld>
            <a:endParaRPr lang="en-GB" dirty="0"/>
          </a:p>
        </p:txBody>
      </p:sp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E47530D8-4F0A-E447-E1BC-CBF7F44396D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94356" y="2286377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pic>
        <p:nvPicPr>
          <p:cNvPr id="7" name="Picture 6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851FF575-199A-F7C6-0491-37A6E69BA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493" y="3343728"/>
            <a:ext cx="956158" cy="95615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9DF439B0-9AB8-D35E-82A9-9F46FCA70BC6}"/>
              </a:ext>
            </a:extLst>
          </p:cNvPr>
          <p:cNvSpPr/>
          <p:nvPr/>
        </p:nvSpPr>
        <p:spPr bwMode="auto">
          <a:xfrm>
            <a:off x="3797399" y="3768467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ACB8E81-8773-86C7-4B14-457AAE8DE72E}"/>
              </a:ext>
            </a:extLst>
          </p:cNvPr>
          <p:cNvSpPr/>
          <p:nvPr/>
        </p:nvSpPr>
        <p:spPr bwMode="auto">
          <a:xfrm rot="10800000">
            <a:off x="1757597" y="3707507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BD4A8407-715E-D861-12F9-69ECAEBB4D96}"/>
              </a:ext>
            </a:extLst>
          </p:cNvPr>
          <p:cNvSpPr/>
          <p:nvPr/>
        </p:nvSpPr>
        <p:spPr bwMode="auto">
          <a:xfrm rot="16200000">
            <a:off x="2785664" y="2686645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D251CDAD-4F21-7E36-979C-9DBF51205E47}"/>
              </a:ext>
            </a:extLst>
          </p:cNvPr>
          <p:cNvSpPr/>
          <p:nvPr/>
        </p:nvSpPr>
        <p:spPr bwMode="auto">
          <a:xfrm rot="5400000">
            <a:off x="2762305" y="4563908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F0C3900-6EB0-C2DF-5026-68EF94DD30CF}"/>
              </a:ext>
            </a:extLst>
          </p:cNvPr>
          <p:cNvSpPr/>
          <p:nvPr/>
        </p:nvSpPr>
        <p:spPr bwMode="auto">
          <a:xfrm>
            <a:off x="8537356" y="1769660"/>
            <a:ext cx="1339403" cy="418563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Start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6ABD26C-885A-F316-40A4-E39C832BBBDA}"/>
              </a:ext>
            </a:extLst>
          </p:cNvPr>
          <p:cNvCxnSpPr>
            <a:cxnSpLocks/>
            <a:stCxn id="4" idx="4"/>
            <a:endCxn id="15" idx="0"/>
          </p:cNvCxnSpPr>
          <p:nvPr/>
        </p:nvCxnSpPr>
        <p:spPr bwMode="auto">
          <a:xfrm flipH="1">
            <a:off x="9194178" y="2188223"/>
            <a:ext cx="12880" cy="4581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9B2E49F5-9060-F515-130B-30EAFC718C3B}"/>
              </a:ext>
            </a:extLst>
          </p:cNvPr>
          <p:cNvSpPr/>
          <p:nvPr/>
        </p:nvSpPr>
        <p:spPr bwMode="auto">
          <a:xfrm>
            <a:off x="8215386" y="2646329"/>
            <a:ext cx="1957584" cy="573110"/>
          </a:xfrm>
          <a:prstGeom prst="parallelogram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Get direction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27A6BAB-DAC0-15D3-4C78-EFF3DB767721}"/>
              </a:ext>
            </a:extLst>
          </p:cNvPr>
          <p:cNvCxnSpPr>
            <a:cxnSpLocks/>
            <a:stCxn id="15" idx="4"/>
            <a:endCxn id="18" idx="0"/>
          </p:cNvCxnSpPr>
          <p:nvPr/>
        </p:nvCxnSpPr>
        <p:spPr bwMode="auto">
          <a:xfrm>
            <a:off x="9194178" y="3219439"/>
            <a:ext cx="0" cy="63375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A94F-19ED-4891-80B3-4FDA8B6F2C01}"/>
              </a:ext>
            </a:extLst>
          </p:cNvPr>
          <p:cNvSpPr/>
          <p:nvPr/>
        </p:nvSpPr>
        <p:spPr bwMode="auto">
          <a:xfrm>
            <a:off x="8147771" y="3853194"/>
            <a:ext cx="2092814" cy="57311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Move to direction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F44753D-F6FC-8FB5-28B9-E614869F41AE}"/>
              </a:ext>
            </a:extLst>
          </p:cNvPr>
          <p:cNvSpPr/>
          <p:nvPr/>
        </p:nvSpPr>
        <p:spPr bwMode="auto">
          <a:xfrm>
            <a:off x="8492280" y="4933188"/>
            <a:ext cx="1403796" cy="734095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End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3C18F2F-27D9-3710-BE43-F87EE234A35E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 bwMode="auto">
          <a:xfrm>
            <a:off x="9194178" y="4426304"/>
            <a:ext cx="0" cy="50688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137206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EABF35-DCE9-73B5-5F0C-69339F4056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B213F-3430-96B3-B684-A7D9192F9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Flowchart: exercise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B44EFE-B378-DB4F-48D5-EB37FDE79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C2D37C-DA31-F5F7-3D80-D0D9ADE179B8}"/>
              </a:ext>
            </a:extLst>
          </p:cNvPr>
          <p:cNvSpPr txBox="1"/>
          <p:nvPr/>
        </p:nvSpPr>
        <p:spPr bwMode="auto">
          <a:xfrm>
            <a:off x="278342" y="1828800"/>
            <a:ext cx="6096700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20000"/>
              </a:spcBef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Now we have obstacles (dark cells).</a:t>
            </a:r>
          </a:p>
          <a:p>
            <a:pPr>
              <a:spcBef>
                <a:spcPct val="20000"/>
              </a:spcBef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Update the flowchart to check if the cell is free before moving.</a:t>
            </a:r>
          </a:p>
        </p:txBody>
      </p:sp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AEFCCF66-ED16-430E-364F-1E7E3B8A98E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71629" y="3342444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pic>
        <p:nvPicPr>
          <p:cNvPr id="6" name="Picture 5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FB60218F-55CC-7E47-2A5B-1809B9791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766" y="4399795"/>
            <a:ext cx="956158" cy="956158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1B50133E-29E2-D423-8C04-A4DD5E3E6AF8}"/>
              </a:ext>
            </a:extLst>
          </p:cNvPr>
          <p:cNvSpPr/>
          <p:nvPr/>
        </p:nvSpPr>
        <p:spPr bwMode="auto">
          <a:xfrm>
            <a:off x="3874672" y="4824534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4699A94-CC6D-4BAA-D090-2DDD1A15888A}"/>
              </a:ext>
            </a:extLst>
          </p:cNvPr>
          <p:cNvSpPr/>
          <p:nvPr/>
        </p:nvSpPr>
        <p:spPr bwMode="auto">
          <a:xfrm rot="10800000">
            <a:off x="1834870" y="4763574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9995B81-D1D1-BD39-0AD0-7459F4224097}"/>
              </a:ext>
            </a:extLst>
          </p:cNvPr>
          <p:cNvSpPr/>
          <p:nvPr/>
        </p:nvSpPr>
        <p:spPr bwMode="auto">
          <a:xfrm rot="16200000">
            <a:off x="2862937" y="3742712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E8968A4-16E1-558B-68D7-006A22ECF3E7}"/>
              </a:ext>
            </a:extLst>
          </p:cNvPr>
          <p:cNvSpPr/>
          <p:nvPr/>
        </p:nvSpPr>
        <p:spPr bwMode="auto">
          <a:xfrm rot="5400000">
            <a:off x="2839578" y="5619975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8245D8F-B7AD-8307-35BB-EDCFBC175458}"/>
              </a:ext>
            </a:extLst>
          </p:cNvPr>
          <p:cNvSpPr/>
          <p:nvPr/>
        </p:nvSpPr>
        <p:spPr bwMode="auto">
          <a:xfrm>
            <a:off x="8721517" y="1828800"/>
            <a:ext cx="1339403" cy="418563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Start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BF521B2-4C6D-680B-90A3-F477E3FBEAFC}"/>
              </a:ext>
            </a:extLst>
          </p:cNvPr>
          <p:cNvCxnSpPr>
            <a:cxnSpLocks/>
            <a:stCxn id="17" idx="4"/>
            <a:endCxn id="19" idx="0"/>
          </p:cNvCxnSpPr>
          <p:nvPr/>
        </p:nvCxnSpPr>
        <p:spPr bwMode="auto">
          <a:xfrm flipH="1">
            <a:off x="9378339" y="2247363"/>
            <a:ext cx="12880" cy="4581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9" name="Parallelogram 18">
            <a:extLst>
              <a:ext uri="{FF2B5EF4-FFF2-40B4-BE49-F238E27FC236}">
                <a16:creationId xmlns:a16="http://schemas.microsoft.com/office/drawing/2014/main" id="{7DB9EFEB-0EE2-0E2C-2D2E-F10A9C45A018}"/>
              </a:ext>
            </a:extLst>
          </p:cNvPr>
          <p:cNvSpPr/>
          <p:nvPr/>
        </p:nvSpPr>
        <p:spPr bwMode="auto">
          <a:xfrm>
            <a:off x="8399547" y="2705469"/>
            <a:ext cx="1957584" cy="573110"/>
          </a:xfrm>
          <a:prstGeom prst="parallelogram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Get direction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8EF18ED-D571-44F8-8E93-B217404416AC}"/>
              </a:ext>
            </a:extLst>
          </p:cNvPr>
          <p:cNvCxnSpPr>
            <a:cxnSpLocks/>
            <a:stCxn id="19" idx="4"/>
            <a:endCxn id="21" idx="0"/>
          </p:cNvCxnSpPr>
          <p:nvPr/>
        </p:nvCxnSpPr>
        <p:spPr bwMode="auto">
          <a:xfrm>
            <a:off x="9378339" y="3278579"/>
            <a:ext cx="0" cy="63375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7D45E58F-9D62-460E-AB3A-71A300C925EE}"/>
              </a:ext>
            </a:extLst>
          </p:cNvPr>
          <p:cNvSpPr/>
          <p:nvPr/>
        </p:nvSpPr>
        <p:spPr bwMode="auto">
          <a:xfrm>
            <a:off x="8331932" y="3912334"/>
            <a:ext cx="2092814" cy="57311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Move to direction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1398B6D-E9E3-0B50-339A-10D15D6BE37C}"/>
              </a:ext>
            </a:extLst>
          </p:cNvPr>
          <p:cNvSpPr/>
          <p:nvPr/>
        </p:nvSpPr>
        <p:spPr bwMode="auto">
          <a:xfrm>
            <a:off x="8676441" y="4992328"/>
            <a:ext cx="1403796" cy="734095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End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988C3EE-D694-8373-9110-B6C0F4AD3905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 bwMode="auto">
          <a:xfrm>
            <a:off x="9378339" y="4485444"/>
            <a:ext cx="0" cy="50688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411094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6AD035-7F31-A1EE-D922-4BAD9EA32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FBB48-35D8-369C-1638-04589C7B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Flowchart: exercise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FCD3F7-483B-0732-2A51-7AD155AA1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18FFA5-8339-59CB-170A-646B02AE97A5}"/>
              </a:ext>
            </a:extLst>
          </p:cNvPr>
          <p:cNvSpPr txBox="1"/>
          <p:nvPr/>
        </p:nvSpPr>
        <p:spPr bwMode="auto">
          <a:xfrm>
            <a:off x="278342" y="1828800"/>
            <a:ext cx="6096700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20000"/>
              </a:spcBef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Now we have obstacles (dark cells).</a:t>
            </a:r>
          </a:p>
          <a:p>
            <a:pPr>
              <a:spcBef>
                <a:spcPct val="20000"/>
              </a:spcBef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Update the flowchart to check if the cell is free before moving.</a:t>
            </a:r>
          </a:p>
        </p:txBody>
      </p:sp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7E3F08CA-83A8-57B6-72D0-EDA81CCE22C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71629" y="3342444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pic>
        <p:nvPicPr>
          <p:cNvPr id="6" name="Picture 5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825F8A3A-13AB-1988-6A81-901AD93FD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766" y="4399795"/>
            <a:ext cx="956158" cy="956158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82F1FD5E-AB69-F53E-27F7-9050E70A76E6}"/>
              </a:ext>
            </a:extLst>
          </p:cNvPr>
          <p:cNvSpPr/>
          <p:nvPr/>
        </p:nvSpPr>
        <p:spPr bwMode="auto">
          <a:xfrm>
            <a:off x="3874672" y="4824534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C38C41C-4133-9B8A-9173-C640057C165C}"/>
              </a:ext>
            </a:extLst>
          </p:cNvPr>
          <p:cNvSpPr/>
          <p:nvPr/>
        </p:nvSpPr>
        <p:spPr bwMode="auto">
          <a:xfrm rot="10800000">
            <a:off x="1834870" y="4763574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53B22F6-6822-B371-DF1B-2925C7682A83}"/>
              </a:ext>
            </a:extLst>
          </p:cNvPr>
          <p:cNvSpPr/>
          <p:nvPr/>
        </p:nvSpPr>
        <p:spPr bwMode="auto">
          <a:xfrm rot="16200000">
            <a:off x="2862937" y="3742712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15B969F-8415-7B8A-D9DC-2AF708897480}"/>
              </a:ext>
            </a:extLst>
          </p:cNvPr>
          <p:cNvSpPr/>
          <p:nvPr/>
        </p:nvSpPr>
        <p:spPr bwMode="auto">
          <a:xfrm rot="5400000">
            <a:off x="2839578" y="5619975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A787152-2B7D-11C0-0301-D8C972DF450E}"/>
              </a:ext>
            </a:extLst>
          </p:cNvPr>
          <p:cNvSpPr/>
          <p:nvPr/>
        </p:nvSpPr>
        <p:spPr bwMode="auto">
          <a:xfrm>
            <a:off x="8676441" y="1046921"/>
            <a:ext cx="1339403" cy="418563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Start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5FCE759-06EF-79DC-4B22-C35B8BBB981A}"/>
              </a:ext>
            </a:extLst>
          </p:cNvPr>
          <p:cNvCxnSpPr>
            <a:cxnSpLocks/>
            <a:stCxn id="17" idx="4"/>
            <a:endCxn id="19" idx="0"/>
          </p:cNvCxnSpPr>
          <p:nvPr/>
        </p:nvCxnSpPr>
        <p:spPr bwMode="auto">
          <a:xfrm flipH="1">
            <a:off x="9333263" y="1465484"/>
            <a:ext cx="12880" cy="4581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9" name="Parallelogram 18">
            <a:extLst>
              <a:ext uri="{FF2B5EF4-FFF2-40B4-BE49-F238E27FC236}">
                <a16:creationId xmlns:a16="http://schemas.microsoft.com/office/drawing/2014/main" id="{16B514DD-D68F-8EE6-A27B-1BB431D92EBC}"/>
              </a:ext>
            </a:extLst>
          </p:cNvPr>
          <p:cNvSpPr/>
          <p:nvPr/>
        </p:nvSpPr>
        <p:spPr bwMode="auto">
          <a:xfrm>
            <a:off x="8354471" y="1923590"/>
            <a:ext cx="1957584" cy="573110"/>
          </a:xfrm>
          <a:prstGeom prst="parallelogram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Get direction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B5E7DD6-7941-8FDD-CCDD-A5BC7CF40990}"/>
              </a:ext>
            </a:extLst>
          </p:cNvPr>
          <p:cNvSpPr/>
          <p:nvPr/>
        </p:nvSpPr>
        <p:spPr bwMode="auto">
          <a:xfrm>
            <a:off x="8286856" y="4361301"/>
            <a:ext cx="2092814" cy="57311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Move to direction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AFD6321-88A5-0804-DEBB-A040761B0189}"/>
              </a:ext>
            </a:extLst>
          </p:cNvPr>
          <p:cNvSpPr/>
          <p:nvPr/>
        </p:nvSpPr>
        <p:spPr bwMode="auto">
          <a:xfrm>
            <a:off x="8631365" y="5360678"/>
            <a:ext cx="1403796" cy="734095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End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5C0A7B2-9000-224C-77CA-19C27852BE21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 bwMode="auto">
          <a:xfrm>
            <a:off x="9333263" y="4934411"/>
            <a:ext cx="0" cy="426267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6" name="Diamond 15">
            <a:extLst>
              <a:ext uri="{FF2B5EF4-FFF2-40B4-BE49-F238E27FC236}">
                <a16:creationId xmlns:a16="http://schemas.microsoft.com/office/drawing/2014/main" id="{782FC994-5257-1FEA-CC8A-441DCDDE17CA}"/>
              </a:ext>
            </a:extLst>
          </p:cNvPr>
          <p:cNvSpPr/>
          <p:nvPr/>
        </p:nvSpPr>
        <p:spPr bwMode="auto">
          <a:xfrm>
            <a:off x="8849558" y="2855743"/>
            <a:ext cx="967409" cy="973402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F9AA80-BFB0-72CF-888E-1F1C5D3EE11A}"/>
              </a:ext>
            </a:extLst>
          </p:cNvPr>
          <p:cNvCxnSpPr>
            <a:stCxn id="19" idx="4"/>
            <a:endCxn id="16" idx="0"/>
          </p:cNvCxnSpPr>
          <p:nvPr/>
        </p:nvCxnSpPr>
        <p:spPr bwMode="auto">
          <a:xfrm>
            <a:off x="9333263" y="2496700"/>
            <a:ext cx="0" cy="35904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841D91D-F892-AF95-652C-2A542B08D67C}"/>
              </a:ext>
            </a:extLst>
          </p:cNvPr>
          <p:cNvCxnSpPr>
            <a:stCxn id="16" idx="2"/>
            <a:endCxn id="21" idx="0"/>
          </p:cNvCxnSpPr>
          <p:nvPr/>
        </p:nvCxnSpPr>
        <p:spPr bwMode="auto">
          <a:xfrm>
            <a:off x="9333263" y="3829145"/>
            <a:ext cx="0" cy="5321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CE94D64-04E2-9FD1-AB26-8F0DDD231053}"/>
              </a:ext>
            </a:extLst>
          </p:cNvPr>
          <p:cNvSpPr txBox="1"/>
          <p:nvPr/>
        </p:nvSpPr>
        <p:spPr>
          <a:xfrm>
            <a:off x="8676441" y="3157778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Is cell free?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DD41764-EE8D-653C-6570-E5B949EC8859}"/>
              </a:ext>
            </a:extLst>
          </p:cNvPr>
          <p:cNvSpPr txBox="1"/>
          <p:nvPr/>
        </p:nvSpPr>
        <p:spPr>
          <a:xfrm>
            <a:off x="9629817" y="3906174"/>
            <a:ext cx="56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CD5A027-2B4A-B35E-D9BA-F286CDFD01B3}"/>
              </a:ext>
            </a:extLst>
          </p:cNvPr>
          <p:cNvSpPr txBox="1"/>
          <p:nvPr/>
        </p:nvSpPr>
        <p:spPr>
          <a:xfrm>
            <a:off x="10015844" y="2811887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</a:t>
            </a:r>
          </a:p>
        </p:txBody>
      </p:sp>
      <p:sp>
        <p:nvSpPr>
          <p:cNvPr id="35" name="Free-form: Shape 34">
            <a:extLst>
              <a:ext uri="{FF2B5EF4-FFF2-40B4-BE49-F238E27FC236}">
                <a16:creationId xmlns:a16="http://schemas.microsoft.com/office/drawing/2014/main" id="{60C48906-AFDD-6661-4C1A-A7B615EE1B8E}"/>
              </a:ext>
            </a:extLst>
          </p:cNvPr>
          <p:cNvSpPr/>
          <p:nvPr/>
        </p:nvSpPr>
        <p:spPr bwMode="auto">
          <a:xfrm>
            <a:off x="9846365" y="1961322"/>
            <a:ext cx="1328962" cy="1404961"/>
          </a:xfrm>
          <a:custGeom>
            <a:avLst/>
            <a:gdLst>
              <a:gd name="csX0" fmla="*/ 0 w 1328962"/>
              <a:gd name="csY0" fmla="*/ 1391478 h 1404961"/>
              <a:gd name="csX1" fmla="*/ 1060174 w 1328962"/>
              <a:gd name="csY1" fmla="*/ 1378226 h 1404961"/>
              <a:gd name="csX2" fmla="*/ 1166192 w 1328962"/>
              <a:gd name="csY2" fmla="*/ 1285461 h 1404961"/>
              <a:gd name="csX3" fmla="*/ 1265583 w 1328962"/>
              <a:gd name="csY3" fmla="*/ 1106556 h 1404961"/>
              <a:gd name="csX4" fmla="*/ 1318592 w 1328962"/>
              <a:gd name="csY4" fmla="*/ 503582 h 1404961"/>
              <a:gd name="csX5" fmla="*/ 1252331 w 1328962"/>
              <a:gd name="csY5" fmla="*/ 284921 h 1404961"/>
              <a:gd name="csX6" fmla="*/ 1053548 w 1328962"/>
              <a:gd name="csY6" fmla="*/ 46382 h 1404961"/>
              <a:gd name="csX7" fmla="*/ 762000 w 1328962"/>
              <a:gd name="csY7" fmla="*/ 0 h 1404961"/>
              <a:gd name="csX8" fmla="*/ 735496 w 1328962"/>
              <a:gd name="csY8" fmla="*/ 119269 h 140496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328962" h="1404961">
                <a:moveTo>
                  <a:pt x="0" y="1391478"/>
                </a:moveTo>
                <a:cubicBezTo>
                  <a:pt x="105102" y="1393559"/>
                  <a:pt x="853302" y="1427875"/>
                  <a:pt x="1060174" y="1378226"/>
                </a:cubicBezTo>
                <a:cubicBezTo>
                  <a:pt x="1105835" y="1367267"/>
                  <a:pt x="1130853" y="1316383"/>
                  <a:pt x="1166192" y="1285461"/>
                </a:cubicBezTo>
                <a:cubicBezTo>
                  <a:pt x="1199322" y="1225826"/>
                  <a:pt x="1245753" y="1171830"/>
                  <a:pt x="1265583" y="1106556"/>
                </a:cubicBezTo>
                <a:cubicBezTo>
                  <a:pt x="1315793" y="941281"/>
                  <a:pt x="1346037" y="683220"/>
                  <a:pt x="1318592" y="503582"/>
                </a:cubicBezTo>
                <a:cubicBezTo>
                  <a:pt x="1307090" y="428296"/>
                  <a:pt x="1282332" y="354923"/>
                  <a:pt x="1252331" y="284921"/>
                </a:cubicBezTo>
                <a:cubicBezTo>
                  <a:pt x="1212673" y="192387"/>
                  <a:pt x="1146933" y="94408"/>
                  <a:pt x="1053548" y="46382"/>
                </a:cubicBezTo>
                <a:cubicBezTo>
                  <a:pt x="977860" y="7457"/>
                  <a:pt x="838432" y="6114"/>
                  <a:pt x="762000" y="0"/>
                </a:cubicBezTo>
                <a:cubicBezTo>
                  <a:pt x="699069" y="15733"/>
                  <a:pt x="735496" y="-2481"/>
                  <a:pt x="735496" y="119269"/>
                </a:cubicBezTo>
              </a:path>
            </a:pathLst>
          </a:cu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Free-form: Shape 35">
            <a:extLst>
              <a:ext uri="{FF2B5EF4-FFF2-40B4-BE49-F238E27FC236}">
                <a16:creationId xmlns:a16="http://schemas.microsoft.com/office/drawing/2014/main" id="{2EF91D9F-D267-CEFE-7040-A836B94C0910}"/>
              </a:ext>
            </a:extLst>
          </p:cNvPr>
          <p:cNvSpPr/>
          <p:nvPr/>
        </p:nvSpPr>
        <p:spPr bwMode="auto">
          <a:xfrm>
            <a:off x="9992139" y="3346174"/>
            <a:ext cx="1601767" cy="2491409"/>
          </a:xfrm>
          <a:custGeom>
            <a:avLst/>
            <a:gdLst>
              <a:gd name="csX0" fmla="*/ 0 w 1601767"/>
              <a:gd name="csY0" fmla="*/ 0 h 2491409"/>
              <a:gd name="csX1" fmla="*/ 298174 w 1601767"/>
              <a:gd name="csY1" fmla="*/ 86139 h 2491409"/>
              <a:gd name="csX2" fmla="*/ 934278 w 1601767"/>
              <a:gd name="csY2" fmla="*/ 298174 h 2491409"/>
              <a:gd name="csX3" fmla="*/ 1318591 w 1601767"/>
              <a:gd name="csY3" fmla="*/ 609600 h 2491409"/>
              <a:gd name="csX4" fmla="*/ 1550504 w 1601767"/>
              <a:gd name="csY4" fmla="*/ 1179443 h 2491409"/>
              <a:gd name="csX5" fmla="*/ 1596887 w 1601767"/>
              <a:gd name="csY5" fmla="*/ 1610139 h 2491409"/>
              <a:gd name="csX6" fmla="*/ 1557131 w 1601767"/>
              <a:gd name="csY6" fmla="*/ 2246243 h 2491409"/>
              <a:gd name="csX7" fmla="*/ 1530626 w 1601767"/>
              <a:gd name="csY7" fmla="*/ 2339009 h 2491409"/>
              <a:gd name="csX8" fmla="*/ 1477618 w 1601767"/>
              <a:gd name="csY8" fmla="*/ 2491409 h 2491409"/>
              <a:gd name="csX9" fmla="*/ 1113183 w 1601767"/>
              <a:gd name="csY9" fmla="*/ 2411896 h 2491409"/>
              <a:gd name="csX10" fmla="*/ 583096 w 1601767"/>
              <a:gd name="csY10" fmla="*/ 2325756 h 2491409"/>
              <a:gd name="csX11" fmla="*/ 483704 w 1601767"/>
              <a:gd name="csY11" fmla="*/ 2286000 h 249140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1601767" h="2491409">
                <a:moveTo>
                  <a:pt x="0" y="0"/>
                </a:moveTo>
                <a:cubicBezTo>
                  <a:pt x="148841" y="63788"/>
                  <a:pt x="-86941" y="-34569"/>
                  <a:pt x="298174" y="86139"/>
                </a:cubicBezTo>
                <a:cubicBezTo>
                  <a:pt x="511448" y="152986"/>
                  <a:pt x="722243" y="227496"/>
                  <a:pt x="934278" y="298174"/>
                </a:cubicBezTo>
                <a:cubicBezTo>
                  <a:pt x="1062382" y="401983"/>
                  <a:pt x="1206340" y="488824"/>
                  <a:pt x="1318591" y="609600"/>
                </a:cubicBezTo>
                <a:cubicBezTo>
                  <a:pt x="1451112" y="752185"/>
                  <a:pt x="1500036" y="1006411"/>
                  <a:pt x="1550504" y="1179443"/>
                </a:cubicBezTo>
                <a:cubicBezTo>
                  <a:pt x="1565965" y="1323008"/>
                  <a:pt x="1590126" y="1465902"/>
                  <a:pt x="1596887" y="1610139"/>
                </a:cubicBezTo>
                <a:cubicBezTo>
                  <a:pt x="1608562" y="1859208"/>
                  <a:pt x="1600794" y="2018224"/>
                  <a:pt x="1557131" y="2246243"/>
                </a:cubicBezTo>
                <a:cubicBezTo>
                  <a:pt x="1551083" y="2277829"/>
                  <a:pt x="1538662" y="2307870"/>
                  <a:pt x="1530626" y="2339009"/>
                </a:cubicBezTo>
                <a:cubicBezTo>
                  <a:pt x="1495712" y="2474298"/>
                  <a:pt x="1527484" y="2416608"/>
                  <a:pt x="1477618" y="2491409"/>
                </a:cubicBezTo>
                <a:cubicBezTo>
                  <a:pt x="1356140" y="2464905"/>
                  <a:pt x="1236616" y="2426858"/>
                  <a:pt x="1113183" y="2411896"/>
                </a:cubicBezTo>
                <a:cubicBezTo>
                  <a:pt x="789595" y="2372672"/>
                  <a:pt x="966632" y="2399199"/>
                  <a:pt x="583096" y="2325756"/>
                </a:cubicBezTo>
                <a:lnTo>
                  <a:pt x="483704" y="2286000"/>
                </a:lnTo>
              </a:path>
            </a:pathLst>
          </a:cu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8963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415BD-D446-3270-6FC2-46BE1E770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Pseudocode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4B25EC-FAE9-1BA8-1164-A058B06FF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17</a:t>
            </a:fld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81BE65-3871-2233-6A24-BB278A1BB6BF}"/>
              </a:ext>
            </a:extLst>
          </p:cNvPr>
          <p:cNvSpPr txBox="1"/>
          <p:nvPr/>
        </p:nvSpPr>
        <p:spPr>
          <a:xfrm>
            <a:off x="5830837" y="3799665"/>
            <a:ext cx="6079732" cy="1844736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// Calculate the factorial of n recursively</a:t>
            </a:r>
          </a:p>
          <a:p>
            <a:pPr fontAlgn="t">
              <a:lnSpc>
                <a:spcPts val="1500"/>
              </a:lnSpc>
              <a:buNone/>
            </a:pPr>
            <a:endParaRPr lang="en-GB" dirty="0">
              <a:solidFill>
                <a:srgbClr val="7030A0"/>
              </a:solidFill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solidFill>
                  <a:srgbClr val="7030A0"/>
                </a:solidFill>
                <a:effectLst/>
                <a:latin typeface="Courier New" panose="02070309020205020404" pitchFamily="49" charset="0"/>
              </a:rPr>
              <a:t>Algorithm Factorial</a:t>
            </a:r>
            <a:r>
              <a:rPr lang="en-GB" sz="1800" b="0" i="0" dirty="0">
                <a:effectLst/>
                <a:latin typeface="Courier New" panose="02070309020205020404" pitchFamily="49" charset="0"/>
              </a:rPr>
              <a:t>(n)</a:t>
            </a: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    </a:t>
            </a:r>
            <a:r>
              <a:rPr lang="en-GB" sz="1800" b="0" i="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if</a:t>
            </a:r>
            <a:r>
              <a:rPr lang="en-GB" sz="1800" b="0" i="0" dirty="0">
                <a:effectLst/>
                <a:latin typeface="Courier New" panose="02070309020205020404" pitchFamily="49" charset="0"/>
              </a:rPr>
              <a:t> n = 0 then</a:t>
            </a: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        return 1</a:t>
            </a: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    </a:t>
            </a:r>
            <a:r>
              <a:rPr lang="en-GB" sz="1800" b="0" i="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else</a:t>
            </a: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        return n * Factorial(n - 1)</a:t>
            </a:r>
          </a:p>
          <a:p>
            <a:pPr fontAlgn="t">
              <a:lnSpc>
                <a:spcPts val="1500"/>
              </a:lnSpc>
              <a:buNone/>
            </a:pPr>
            <a:r>
              <a:rPr lang="en-GB" dirty="0">
                <a:latin typeface="Courier New" panose="02070309020205020404" pitchFamily="49" charset="0"/>
              </a:rPr>
              <a:t>    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</a:rPr>
              <a:t>e</a:t>
            </a:r>
            <a:r>
              <a:rPr lang="en-GB" sz="1800" b="0" i="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nd if</a:t>
            </a:r>
          </a:p>
          <a:p>
            <a:pPr fontAlgn="t">
              <a:lnSpc>
                <a:spcPts val="1500"/>
              </a:lnSpc>
              <a:buNone/>
            </a:pPr>
            <a:r>
              <a:rPr lang="en-GB" dirty="0">
                <a:solidFill>
                  <a:srgbClr val="7030A0"/>
                </a:solidFill>
                <a:latin typeface="Courier New" panose="02070309020205020404" pitchFamily="49" charset="0"/>
              </a:rPr>
              <a:t>end algorithm</a:t>
            </a:r>
            <a:endParaRPr lang="en-GB" sz="1800" b="0" i="0" dirty="0">
              <a:solidFill>
                <a:srgbClr val="7030A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0472E5-6B4C-9CE8-12F5-650150CA37D9}"/>
              </a:ext>
            </a:extLst>
          </p:cNvPr>
          <p:cNvSpPr txBox="1"/>
          <p:nvPr/>
        </p:nvSpPr>
        <p:spPr>
          <a:xfrm>
            <a:off x="154304" y="2045358"/>
            <a:ext cx="1123238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i="0" dirty="0">
                <a:effectLst/>
                <a:latin typeface="Segoe UI" panose="020B0502040204020203" pitchFamily="34" charset="0"/>
              </a:rPr>
              <a:t>Definition:</a:t>
            </a:r>
            <a:r>
              <a:rPr lang="en-GB" sz="2000" b="0" i="0" dirty="0">
                <a:effectLst/>
                <a:latin typeface="Segoe UI" panose="020B0502040204020203" pitchFamily="34" charset="0"/>
              </a:rPr>
              <a:t> A language-independent way to describe algorithms using structured steps.</a:t>
            </a:r>
          </a:p>
          <a:p>
            <a:pPr marL="285750" indent="-285750" fontAlgn="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b="1" i="0" dirty="0">
                <a:effectLst/>
                <a:latin typeface="Segoe UI" panose="020B0502040204020203" pitchFamily="34" charset="0"/>
              </a:rPr>
              <a:t>Purpose:</a:t>
            </a:r>
            <a:r>
              <a:rPr lang="en-GB" sz="2000" b="0" i="0" dirty="0">
                <a:effectLst/>
                <a:latin typeface="Segoe UI" panose="020B0502040204020203" pitchFamily="34" charset="0"/>
              </a:rPr>
              <a:t> Focus on logic, not syntax.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E74254-3D2E-C49B-D66D-2823A31F30C3}"/>
              </a:ext>
            </a:extLst>
          </p:cNvPr>
          <p:cNvSpPr txBox="1"/>
          <p:nvPr/>
        </p:nvSpPr>
        <p:spPr>
          <a:xfrm>
            <a:off x="154304" y="3613076"/>
            <a:ext cx="548740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How to (pseudo)code: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Start with the goal of the algorithm as a comment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 code ident for the blocks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Use “end” and the command to finish a block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Test your code for failures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10969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65F5D-02E5-414F-E24C-AA6F5D305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D6B46-CCA9-9112-AD6F-D22034805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850900"/>
            <a:ext cx="11319933" cy="69215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</a:pPr>
            <a:r>
              <a:rPr lang="en-GB" b="1" u="sng" dirty="0">
                <a:latin typeface="+mj-lt"/>
                <a:ea typeface="ＭＳ Ｐゴシック" charset="-128"/>
                <a:cs typeface="ＭＳ Ｐゴシック" charset="-128"/>
              </a:rPr>
              <a:t>Pseudocode</a:t>
            </a:r>
          </a:p>
        </p:txBody>
      </p:sp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6544658A-9C71-EF24-247C-9DAB70AF9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8300" y="6599908"/>
            <a:ext cx="520621" cy="309848"/>
          </a:xfr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18</a:t>
            </a:fld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F9980F-A7E6-1B83-946E-C8A4E3CADEDC}"/>
              </a:ext>
            </a:extLst>
          </p:cNvPr>
          <p:cNvSpPr txBox="1"/>
          <p:nvPr/>
        </p:nvSpPr>
        <p:spPr bwMode="auto">
          <a:xfrm>
            <a:off x="278342" y="1828800"/>
            <a:ext cx="8103658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20000"/>
              </a:spcBef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Why to Use?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Language-independent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Improves clarity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Easier debugging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Facilitates communication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Serves as a blueprint for coding</a:t>
            </a: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7ABB762D-FDE4-A312-8784-1448127E62E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98300" y="6599908"/>
            <a:ext cx="520621" cy="309848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097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7A011-6524-A094-9058-5E2FE0C96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11626"/>
            <a:ext cx="11319933" cy="69215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Pseudocode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8096E3-EA02-C30D-321E-0AC5AAB66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19</a:t>
            </a:fld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F16B6AA-6387-C2A6-D6C4-97931FD393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487080"/>
              </p:ext>
            </p:extLst>
          </p:nvPr>
        </p:nvGraphicFramePr>
        <p:xfrm>
          <a:off x="862472" y="648298"/>
          <a:ext cx="10610843" cy="58868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85350">
                  <a:extLst>
                    <a:ext uri="{9D8B030D-6E8A-4147-A177-3AD203B41FA5}">
                      <a16:colId xmlns:a16="http://schemas.microsoft.com/office/drawing/2014/main" val="104798061"/>
                    </a:ext>
                  </a:extLst>
                </a:gridCol>
                <a:gridCol w="2486503">
                  <a:extLst>
                    <a:ext uri="{9D8B030D-6E8A-4147-A177-3AD203B41FA5}">
                      <a16:colId xmlns:a16="http://schemas.microsoft.com/office/drawing/2014/main" val="3830959888"/>
                    </a:ext>
                  </a:extLst>
                </a:gridCol>
                <a:gridCol w="2485350">
                  <a:extLst>
                    <a:ext uri="{9D8B030D-6E8A-4147-A177-3AD203B41FA5}">
                      <a16:colId xmlns:a16="http://schemas.microsoft.com/office/drawing/2014/main" val="372940645"/>
                    </a:ext>
                  </a:extLst>
                </a:gridCol>
                <a:gridCol w="3153640">
                  <a:extLst>
                    <a:ext uri="{9D8B030D-6E8A-4147-A177-3AD203B41FA5}">
                      <a16:colId xmlns:a16="http://schemas.microsoft.com/office/drawing/2014/main" val="3387120310"/>
                    </a:ext>
                  </a:extLst>
                </a:gridCol>
              </a:tblGrid>
              <a:tr h="24107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Token</a:t>
                      </a:r>
                      <a:endParaRPr lang="en-GB" sz="1800" b="1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Meaning</a:t>
                      </a:r>
                      <a:endParaRPr lang="en-GB" sz="1800" b="1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Example</a:t>
                      </a:r>
                      <a:endParaRPr lang="en-GB" sz="1800" b="1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Notes</a:t>
                      </a:r>
                      <a:endParaRPr lang="en-GB" sz="1800" b="1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3730145693"/>
                  </a:ext>
                </a:extLst>
              </a:tr>
              <a:tr h="768081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←</a:t>
                      </a:r>
                      <a:endParaRPr lang="en-GB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Assignment (store right side into left side)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sum ← 0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Text alternatives: &lt;- or :=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2162701552"/>
                  </a:ext>
                </a:extLst>
              </a:tr>
              <a:tr h="50457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endParaRPr lang="en-GB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Equality comparison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IF x = 10 THEN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Distinct from assignment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2247617698"/>
                  </a:ext>
                </a:extLst>
              </a:tr>
              <a:tr h="241070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≠</a:t>
                      </a:r>
                      <a:endParaRPr lang="en-GB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Not equal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IF x ≠ y THEN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Alternative: !=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3144935626"/>
                  </a:ext>
                </a:extLst>
              </a:tr>
              <a:tr h="50457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&lt;, ≤, &gt;, ≥</a:t>
                      </a:r>
                      <a:endParaRPr lang="en-GB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Comparisons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IF a ≤ b THEN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Standard math comparisons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4280487260"/>
                  </a:ext>
                </a:extLst>
              </a:tr>
              <a:tr h="50457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AND, OR, NOT</a:t>
                      </a:r>
                      <a:endParaRPr lang="en-GB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Logical operators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IF a &gt; 0 AND b &gt; 0 THEN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Short-circuit logic as usual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436568026"/>
                  </a:ext>
                </a:extLst>
              </a:tr>
              <a:tr h="50457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[]</a:t>
                      </a:r>
                      <a:endParaRPr lang="en-GB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Indexing / list literal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A[0], A ← [1,2,3]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0-based indexing in this handout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2522647387"/>
                  </a:ext>
                </a:extLst>
              </a:tr>
              <a:tr h="50457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{}</a:t>
                      </a:r>
                      <a:endParaRPr lang="en-GB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Set or map literal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S ← {1,2,3} / M ← {k: v}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Context defines set vs map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395854311"/>
                  </a:ext>
                </a:extLst>
              </a:tr>
              <a:tr h="50457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…</a:t>
                      </a:r>
                      <a:endParaRPr lang="en-GB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Ellipsis (omitted steps)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// …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Use sparingly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2898751126"/>
                  </a:ext>
                </a:extLst>
              </a:tr>
              <a:tr h="50457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endParaRPr lang="en-GB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Parameter labels / map keys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{x: 1, y: 2}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Also used in messages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3263918576"/>
                  </a:ext>
                </a:extLst>
              </a:tr>
              <a:tr h="50457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NIL</a:t>
                      </a:r>
                      <a:endParaRPr lang="en-GB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No value / null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IF node = NIL THEN …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For absence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3582718196"/>
                  </a:ext>
                </a:extLst>
              </a:tr>
              <a:tr h="50457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//</a:t>
                      </a:r>
                      <a:endParaRPr lang="en-GB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Comment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>
                          <a:effectLst/>
                        </a:rPr>
                        <a:t>// explain logic here</a:t>
                      </a:r>
                      <a:endParaRPr lang="en-GB" sz="160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  <a:buNone/>
                      </a:pPr>
                      <a:r>
                        <a:rPr lang="en-US" sz="1600" dirty="0">
                          <a:effectLst/>
                        </a:rPr>
                        <a:t>Everything after // is ignored</a:t>
                      </a:r>
                      <a:endParaRPr lang="en-GB" sz="1600" dirty="0"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9408" marR="59408" marT="0" marB="0"/>
                </a:tc>
                <a:extLst>
                  <a:ext uri="{0D108BD9-81ED-4DB2-BD59-A6C34878D82A}">
                    <a16:rowId xmlns:a16="http://schemas.microsoft.com/office/drawing/2014/main" val="21143076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0539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0EE7E-5383-423F-4E5F-0119CB504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an Algorithm?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77A4AD-554F-CC76-5A4C-41A3EC961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6" name="Picture 5" descr="Chocolate cake with candles">
            <a:extLst>
              <a:ext uri="{FF2B5EF4-FFF2-40B4-BE49-F238E27FC236}">
                <a16:creationId xmlns:a16="http://schemas.microsoft.com/office/drawing/2014/main" id="{A36E7FB8-3277-EE09-CB4E-2F19B2B95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0616" y="1272540"/>
            <a:ext cx="4284459" cy="481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5596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C52CC-9ACB-0C78-085E-B68991A1E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B234C-2FE2-A12F-46EE-49F52B379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850900"/>
            <a:ext cx="11319933" cy="69215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</a:pPr>
            <a:r>
              <a:rPr lang="en-GB" b="1" u="sng" dirty="0">
                <a:latin typeface="+mj-lt"/>
                <a:ea typeface="ＭＳ Ｐゴシック" charset="-128"/>
                <a:cs typeface="ＭＳ Ｐゴシック" charset="-128"/>
              </a:rPr>
              <a:t>Pseudocode example</a:t>
            </a:r>
          </a:p>
        </p:txBody>
      </p:sp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D470BB3E-EF6D-6EF7-98B2-17A468A25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8300" y="6599908"/>
            <a:ext cx="520621" cy="309848"/>
          </a:xfr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20</a:t>
            </a:fld>
            <a:endParaRPr lang="en-GB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D6C26C2F-A075-E3E5-CF8B-B1AC419DA5D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98300" y="6599908"/>
            <a:ext cx="520621" cy="309848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20</a:t>
            </a:fld>
            <a:endParaRPr lang="en-GB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8DE9122B-3A9B-DCDE-288B-E3AE622CD1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576658"/>
              </p:ext>
            </p:extLst>
          </p:nvPr>
        </p:nvGraphicFramePr>
        <p:xfrm>
          <a:off x="3727708" y="2189784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65B4054-694B-E8B2-A21F-CFB6769EEC56}"/>
              </a:ext>
            </a:extLst>
          </p:cNvPr>
          <p:cNvSpPr txBox="1"/>
          <p:nvPr/>
        </p:nvSpPr>
        <p:spPr>
          <a:xfrm>
            <a:off x="278342" y="2256430"/>
            <a:ext cx="32116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Robot’s move</a:t>
            </a:r>
            <a:r>
              <a:rPr lang="en-GB" sz="3200" dirty="0"/>
              <a:t>: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Up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Down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Right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Left</a:t>
            </a:r>
          </a:p>
        </p:txBody>
      </p:sp>
      <p:pic>
        <p:nvPicPr>
          <p:cNvPr id="6" name="Picture 5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16FB9F86-45C5-38A0-446F-1CBE38175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845" y="3247135"/>
            <a:ext cx="956158" cy="956158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777A0EFD-16F0-14F3-2171-CA074D92F30E}"/>
              </a:ext>
            </a:extLst>
          </p:cNvPr>
          <p:cNvSpPr/>
          <p:nvPr/>
        </p:nvSpPr>
        <p:spPr bwMode="auto">
          <a:xfrm>
            <a:off x="6630751" y="3671874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D31E277-0698-379F-CC98-D3069CF5C32D}"/>
              </a:ext>
            </a:extLst>
          </p:cNvPr>
          <p:cNvSpPr/>
          <p:nvPr/>
        </p:nvSpPr>
        <p:spPr bwMode="auto">
          <a:xfrm rot="10800000">
            <a:off x="4590949" y="3610914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4C903935-5FB3-7091-669E-87B12F637DDF}"/>
              </a:ext>
            </a:extLst>
          </p:cNvPr>
          <p:cNvSpPr/>
          <p:nvPr/>
        </p:nvSpPr>
        <p:spPr bwMode="auto">
          <a:xfrm rot="16200000">
            <a:off x="5619016" y="2590052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9A47ECF-94FD-9400-0C18-97B479AE57C5}"/>
              </a:ext>
            </a:extLst>
          </p:cNvPr>
          <p:cNvSpPr/>
          <p:nvPr/>
        </p:nvSpPr>
        <p:spPr bwMode="auto">
          <a:xfrm rot="5400000">
            <a:off x="5595657" y="4467315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1098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4E05B-0985-8F02-4829-72AB39302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1AB1E-D452-7BA1-A75E-5B0949875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850900"/>
            <a:ext cx="11319933" cy="69215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</a:pPr>
            <a:r>
              <a:rPr lang="en-GB" b="1" u="sng" dirty="0">
                <a:latin typeface="+mj-lt"/>
                <a:ea typeface="ＭＳ Ｐゴシック" charset="-128"/>
                <a:cs typeface="ＭＳ Ｐゴシック" charset="-128"/>
              </a:rPr>
              <a:t>Pseudocode example</a:t>
            </a:r>
          </a:p>
        </p:txBody>
      </p:sp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4A909814-D18A-5D62-3453-19E75A5C2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8300" y="6599908"/>
            <a:ext cx="520621" cy="309848"/>
          </a:xfr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21</a:t>
            </a:fld>
            <a:endParaRPr lang="en-GB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B1D85AF9-1336-BAD0-9D5C-6E034CC50C4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98300" y="6599908"/>
            <a:ext cx="520621" cy="309848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21</a:t>
            </a:fld>
            <a:endParaRPr lang="en-GB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ECF2FB2C-D1D5-A4F3-00D9-33A6BEE2DE9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727708" y="2189784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312CEB6-483A-A816-81D6-DC3286AAA80A}"/>
              </a:ext>
            </a:extLst>
          </p:cNvPr>
          <p:cNvSpPr txBox="1"/>
          <p:nvPr/>
        </p:nvSpPr>
        <p:spPr>
          <a:xfrm>
            <a:off x="278342" y="2256430"/>
            <a:ext cx="32116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Robot’s move</a:t>
            </a:r>
            <a:r>
              <a:rPr lang="en-GB" sz="3200" dirty="0"/>
              <a:t>: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Up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Down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Right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Left</a:t>
            </a:r>
          </a:p>
        </p:txBody>
      </p:sp>
      <p:pic>
        <p:nvPicPr>
          <p:cNvPr id="6" name="Picture 5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3DE070C8-8778-8D55-FCEF-609F8D658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845" y="3247135"/>
            <a:ext cx="956158" cy="956158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53C9D01D-FA4F-C8B1-3C06-29BB8467DD12}"/>
              </a:ext>
            </a:extLst>
          </p:cNvPr>
          <p:cNvSpPr/>
          <p:nvPr/>
        </p:nvSpPr>
        <p:spPr bwMode="auto">
          <a:xfrm>
            <a:off x="6630751" y="3671874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96C73149-0541-FE22-06EF-1A0B5D588B4D}"/>
              </a:ext>
            </a:extLst>
          </p:cNvPr>
          <p:cNvSpPr/>
          <p:nvPr/>
        </p:nvSpPr>
        <p:spPr bwMode="auto">
          <a:xfrm rot="10800000">
            <a:off x="4590949" y="3610914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7426999-4764-D53F-2E21-E4E890282295}"/>
              </a:ext>
            </a:extLst>
          </p:cNvPr>
          <p:cNvSpPr/>
          <p:nvPr/>
        </p:nvSpPr>
        <p:spPr bwMode="auto">
          <a:xfrm rot="16200000">
            <a:off x="5619016" y="2590052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C0DBDCE-9555-3471-C464-F70C147E5974}"/>
              </a:ext>
            </a:extLst>
          </p:cNvPr>
          <p:cNvSpPr/>
          <p:nvPr/>
        </p:nvSpPr>
        <p:spPr bwMode="auto">
          <a:xfrm rot="5400000">
            <a:off x="5595657" y="4467315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A44BDA-7D6F-9093-0F21-898EB08173A8}"/>
              </a:ext>
            </a:extLst>
          </p:cNvPr>
          <p:cNvSpPr txBox="1"/>
          <p:nvPr/>
        </p:nvSpPr>
        <p:spPr>
          <a:xfrm>
            <a:off x="2209400" y="5685383"/>
            <a:ext cx="70871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Question</a:t>
            </a:r>
            <a:r>
              <a:rPr lang="en-GB" dirty="0"/>
              <a:t>: </a:t>
            </a:r>
          </a:p>
          <a:p>
            <a:r>
              <a:rPr lang="en-GB" dirty="0"/>
              <a:t>Does high level descriptions work when translating to actual code?</a:t>
            </a:r>
          </a:p>
        </p:txBody>
      </p:sp>
    </p:spTree>
    <p:extLst>
      <p:ext uri="{BB962C8B-B14F-4D97-AF65-F5344CB8AC3E}">
        <p14:creationId xmlns:p14="http://schemas.microsoft.com/office/powerpoint/2010/main" val="3891036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CD09BD-A693-C8DD-2597-57D7B261A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5CD1D-DEE7-98E9-EB04-79C12EDF9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82" y="-116840"/>
            <a:ext cx="11319933" cy="69215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Scenario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509B47-27A8-4A39-3ED9-9E66093AE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22</a:t>
            </a:fld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050537C-1390-094B-4CAA-67E42852699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895902" y="1893570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[0][0]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[0][1]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[0][2]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[1][0]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[1][1]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[1][2]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[1][2]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10715A4-309D-0B0A-60B1-64CBC3E5A1FF}"/>
              </a:ext>
            </a:extLst>
          </p:cNvPr>
          <p:cNvSpPr txBox="1"/>
          <p:nvPr/>
        </p:nvSpPr>
        <p:spPr>
          <a:xfrm>
            <a:off x="3839565" y="939553"/>
            <a:ext cx="44001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/>
              <a:t>Map:3x3 Grid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2927B0C-AAE0-29C5-6341-BF72E6FCFE1C}"/>
              </a:ext>
            </a:extLst>
          </p:cNvPr>
          <p:cNvCxnSpPr>
            <a:cxnSpLocks/>
          </p:cNvCxnSpPr>
          <p:nvPr/>
        </p:nvCxnSpPr>
        <p:spPr bwMode="auto">
          <a:xfrm>
            <a:off x="8130461" y="446154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3079D41-0206-B179-8936-CB118EBC416C}"/>
              </a:ext>
            </a:extLst>
          </p:cNvPr>
          <p:cNvSpPr txBox="1"/>
          <p:nvPr/>
        </p:nvSpPr>
        <p:spPr>
          <a:xfrm>
            <a:off x="9229633" y="4230712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Wall/Obstacle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8A3D477-E105-EFE3-E92B-85341573BC4A}"/>
              </a:ext>
            </a:extLst>
          </p:cNvPr>
          <p:cNvCxnSpPr>
            <a:cxnSpLocks/>
          </p:cNvCxnSpPr>
          <p:nvPr/>
        </p:nvCxnSpPr>
        <p:spPr bwMode="auto">
          <a:xfrm>
            <a:off x="11484027" y="878530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962180B-2AAC-8A5E-10CD-A1335062F636}"/>
              </a:ext>
            </a:extLst>
          </p:cNvPr>
          <p:cNvSpPr txBox="1"/>
          <p:nvPr/>
        </p:nvSpPr>
        <p:spPr>
          <a:xfrm>
            <a:off x="4722192" y="5564504"/>
            <a:ext cx="2310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Free path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DFCBC6E-0F17-12F0-4137-8D0DB98FBB06}"/>
              </a:ext>
            </a:extLst>
          </p:cNvPr>
          <p:cNvCxnSpPr>
            <a:cxnSpLocks/>
          </p:cNvCxnSpPr>
          <p:nvPr/>
        </p:nvCxnSpPr>
        <p:spPr bwMode="auto">
          <a:xfrm>
            <a:off x="5672802" y="4835348"/>
            <a:ext cx="0" cy="7291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44CDD0F9-61D8-CA20-5551-448DA6498E6F}"/>
              </a:ext>
            </a:extLst>
          </p:cNvPr>
          <p:cNvSpPr txBox="1"/>
          <p:nvPr/>
        </p:nvSpPr>
        <p:spPr>
          <a:xfrm>
            <a:off x="9433922" y="4738261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Map[</a:t>
            </a:r>
            <a:r>
              <a:rPr lang="en-GB" sz="2400" dirty="0" err="1"/>
              <a:t>i</a:t>
            </a:r>
            <a:r>
              <a:rPr lang="en-GB" sz="2400" dirty="0"/>
              <a:t>][j]=0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BCBB6C-6EA9-806E-0B73-4A8DE8C11683}"/>
              </a:ext>
            </a:extLst>
          </p:cNvPr>
          <p:cNvSpPr txBox="1"/>
          <p:nvPr/>
        </p:nvSpPr>
        <p:spPr>
          <a:xfrm>
            <a:off x="4942159" y="6051857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Map[</a:t>
            </a:r>
            <a:r>
              <a:rPr lang="en-GB" sz="2400" dirty="0" err="1"/>
              <a:t>i</a:t>
            </a:r>
            <a:r>
              <a:rPr lang="en-GB" sz="2400" dirty="0"/>
              <a:t>][j]=1</a:t>
            </a:r>
          </a:p>
        </p:txBody>
      </p:sp>
    </p:spTree>
    <p:extLst>
      <p:ext uri="{BB962C8B-B14F-4D97-AF65-F5344CB8AC3E}">
        <p14:creationId xmlns:p14="http://schemas.microsoft.com/office/powerpoint/2010/main" val="34644767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0D88BD-02D4-9CEC-92BC-DADC47747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F85A-63CF-8E1F-89EC-F01CA52B8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82" y="-116840"/>
            <a:ext cx="11319933" cy="69215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Scenario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E9D133-2016-06C5-45D0-8CA254D7E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23</a:t>
            </a:fld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40B858C-ADAC-D941-0647-9240FEAB439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895902" y="1893570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3B663BC-6143-52F3-D3D9-6BF5672C827B}"/>
              </a:ext>
            </a:extLst>
          </p:cNvPr>
          <p:cNvSpPr txBox="1"/>
          <p:nvPr/>
        </p:nvSpPr>
        <p:spPr>
          <a:xfrm>
            <a:off x="446536" y="1960216"/>
            <a:ext cx="32116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Robot’s move</a:t>
            </a:r>
            <a:r>
              <a:rPr lang="en-GB" sz="3200" dirty="0"/>
              <a:t>: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Up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Down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Right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Left</a:t>
            </a:r>
          </a:p>
        </p:txBody>
      </p:sp>
      <p:pic>
        <p:nvPicPr>
          <p:cNvPr id="10" name="Picture 9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BAF18A81-227C-874B-53BC-708E5DAA5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039" y="2950921"/>
            <a:ext cx="956158" cy="956158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FDDE9636-6D5A-7171-11E9-ECBC93262A70}"/>
              </a:ext>
            </a:extLst>
          </p:cNvPr>
          <p:cNvSpPr/>
          <p:nvPr/>
        </p:nvSpPr>
        <p:spPr bwMode="auto">
          <a:xfrm>
            <a:off x="6798945" y="3375660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9421271-22AF-3D4D-DEE3-21267C8A7EF8}"/>
              </a:ext>
            </a:extLst>
          </p:cNvPr>
          <p:cNvSpPr/>
          <p:nvPr/>
        </p:nvSpPr>
        <p:spPr bwMode="auto">
          <a:xfrm rot="10800000">
            <a:off x="4759143" y="3314700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E1AC67A-FE85-79B8-339D-A3EE46D640F3}"/>
              </a:ext>
            </a:extLst>
          </p:cNvPr>
          <p:cNvSpPr/>
          <p:nvPr/>
        </p:nvSpPr>
        <p:spPr bwMode="auto">
          <a:xfrm rot="16200000">
            <a:off x="5787210" y="2293838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824621D-A0D1-5CFE-C1A2-22E2B867D0E8}"/>
              </a:ext>
            </a:extLst>
          </p:cNvPr>
          <p:cNvSpPr/>
          <p:nvPr/>
        </p:nvSpPr>
        <p:spPr bwMode="auto">
          <a:xfrm rot="5400000">
            <a:off x="5763851" y="4171101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88E64E8-E02E-231D-2709-20260A3F063E}"/>
              </a:ext>
            </a:extLst>
          </p:cNvPr>
          <p:cNvCxnSpPr>
            <a:cxnSpLocks/>
          </p:cNvCxnSpPr>
          <p:nvPr/>
        </p:nvCxnSpPr>
        <p:spPr bwMode="auto">
          <a:xfrm>
            <a:off x="11484027" y="878530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AF022C0-6D92-001C-912F-253FD0E113E9}"/>
              </a:ext>
            </a:extLst>
          </p:cNvPr>
          <p:cNvSpPr txBox="1"/>
          <p:nvPr/>
        </p:nvSpPr>
        <p:spPr>
          <a:xfrm>
            <a:off x="8705324" y="2688332"/>
            <a:ext cx="3367824" cy="2222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1800" dirty="0"/>
              <a:t>robot position = [1][1]</a:t>
            </a:r>
          </a:p>
          <a:p>
            <a:pPr>
              <a:lnSpc>
                <a:spcPct val="200000"/>
              </a:lnSpc>
            </a:pPr>
            <a:r>
              <a:rPr lang="en-GB" dirty="0"/>
              <a:t>move(down)</a:t>
            </a:r>
          </a:p>
          <a:p>
            <a:pPr>
              <a:lnSpc>
                <a:spcPct val="200000"/>
              </a:lnSpc>
            </a:pPr>
            <a:r>
              <a:rPr lang="en-GB" dirty="0"/>
              <a:t>robot position = ?</a:t>
            </a:r>
          </a:p>
          <a:p>
            <a:pPr>
              <a:lnSpc>
                <a:spcPct val="200000"/>
              </a:lnSpc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43790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0A29E-2EDD-47F1-5579-80EAEDF69B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3A1E1-98CC-528B-1CF3-78C23478C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82" y="-116840"/>
            <a:ext cx="11319933" cy="69215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Scenario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3E8831-9AC1-49DA-2BA6-93AD9FA42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24</a:t>
            </a:fld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FB10733-D47A-2882-BB24-672311D90A7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895902" y="1893570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5445DC6-1922-54BE-E9A0-57055EFD4E35}"/>
              </a:ext>
            </a:extLst>
          </p:cNvPr>
          <p:cNvSpPr txBox="1"/>
          <p:nvPr/>
        </p:nvSpPr>
        <p:spPr>
          <a:xfrm>
            <a:off x="446536" y="1960216"/>
            <a:ext cx="321161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/>
              <a:t>Robot’s move</a:t>
            </a:r>
            <a:r>
              <a:rPr lang="en-GB" sz="3200" dirty="0"/>
              <a:t>: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Up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Down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Right</a:t>
            </a:r>
          </a:p>
          <a:p>
            <a:pPr marL="457200" indent="-457200">
              <a:buFontTx/>
              <a:buChar char="-"/>
            </a:pPr>
            <a:r>
              <a:rPr lang="en-GB" sz="3200" dirty="0"/>
              <a:t>Left</a:t>
            </a:r>
          </a:p>
        </p:txBody>
      </p:sp>
      <p:pic>
        <p:nvPicPr>
          <p:cNvPr id="10" name="Picture 9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4A748851-6897-11B2-9602-64A7E04D3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039" y="2950921"/>
            <a:ext cx="956158" cy="956158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DE3DAD8F-A24C-1F74-7F41-3B0A56E4FBE9}"/>
              </a:ext>
            </a:extLst>
          </p:cNvPr>
          <p:cNvSpPr/>
          <p:nvPr/>
        </p:nvSpPr>
        <p:spPr bwMode="auto">
          <a:xfrm>
            <a:off x="6798945" y="3375660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0A427B1-1FC8-AF72-FDE0-6726810B976F}"/>
              </a:ext>
            </a:extLst>
          </p:cNvPr>
          <p:cNvSpPr/>
          <p:nvPr/>
        </p:nvSpPr>
        <p:spPr bwMode="auto">
          <a:xfrm rot="10800000">
            <a:off x="4759143" y="3314700"/>
            <a:ext cx="666750" cy="388620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6E07E094-9920-18B5-C825-6EDA0EA41379}"/>
              </a:ext>
            </a:extLst>
          </p:cNvPr>
          <p:cNvSpPr/>
          <p:nvPr/>
        </p:nvSpPr>
        <p:spPr bwMode="auto">
          <a:xfrm rot="16200000">
            <a:off x="5787210" y="2293838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5751A50-1DD4-37B1-93B7-8ABB20DDA0C7}"/>
              </a:ext>
            </a:extLst>
          </p:cNvPr>
          <p:cNvSpPr/>
          <p:nvPr/>
        </p:nvSpPr>
        <p:spPr bwMode="auto">
          <a:xfrm rot="5400000">
            <a:off x="5763851" y="4171101"/>
            <a:ext cx="690136" cy="375451"/>
          </a:xfrm>
          <a:prstGeom prst="right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843AC3E-B275-B2D0-A498-DA44B012BBAC}"/>
              </a:ext>
            </a:extLst>
          </p:cNvPr>
          <p:cNvCxnSpPr>
            <a:cxnSpLocks/>
          </p:cNvCxnSpPr>
          <p:nvPr/>
        </p:nvCxnSpPr>
        <p:spPr bwMode="auto">
          <a:xfrm>
            <a:off x="11484027" y="878530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959BC37-D687-9174-3F1C-4D8BB0D33E8A}"/>
              </a:ext>
            </a:extLst>
          </p:cNvPr>
          <p:cNvSpPr txBox="1"/>
          <p:nvPr/>
        </p:nvSpPr>
        <p:spPr>
          <a:xfrm>
            <a:off x="8705324" y="2688332"/>
            <a:ext cx="3367824" cy="2222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GB" sz="1800" dirty="0"/>
              <a:t>robot position = [1][1]</a:t>
            </a:r>
          </a:p>
          <a:p>
            <a:pPr>
              <a:lnSpc>
                <a:spcPct val="200000"/>
              </a:lnSpc>
            </a:pPr>
            <a:r>
              <a:rPr lang="en-GB" sz="1800" dirty="0"/>
              <a:t>move(down)</a:t>
            </a:r>
          </a:p>
          <a:p>
            <a:pPr>
              <a:lnSpc>
                <a:spcPct val="200000"/>
              </a:lnSpc>
            </a:pPr>
            <a:r>
              <a:rPr lang="en-GB" dirty="0"/>
              <a:t>robot position = [2][1]</a:t>
            </a:r>
          </a:p>
          <a:p>
            <a:pPr>
              <a:lnSpc>
                <a:spcPct val="200000"/>
              </a:lnSpc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317C1F-A7BD-F3A7-BC04-8A4874EA6C3D}"/>
              </a:ext>
            </a:extLst>
          </p:cNvPr>
          <p:cNvSpPr txBox="1"/>
          <p:nvPr/>
        </p:nvSpPr>
        <p:spPr>
          <a:xfrm>
            <a:off x="6561197" y="5502094"/>
            <a:ext cx="57072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Let’s call it </a:t>
            </a:r>
            <a:r>
              <a:rPr lang="en-GB" sz="2000" i="1" dirty="0" err="1"/>
              <a:t>robot_position.x</a:t>
            </a:r>
            <a:r>
              <a:rPr lang="en-GB" sz="2000" i="1" dirty="0"/>
              <a:t> </a:t>
            </a:r>
            <a:r>
              <a:rPr lang="en-GB" sz="2000" dirty="0"/>
              <a:t>and </a:t>
            </a:r>
            <a:r>
              <a:rPr lang="en-GB" sz="2000" i="1" dirty="0" err="1"/>
              <a:t>robot_position.y</a:t>
            </a:r>
            <a:r>
              <a:rPr lang="en-GB" sz="2000" dirty="0"/>
              <a:t>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477281-59EE-B412-D1C8-C0DC98715658}"/>
              </a:ext>
            </a:extLst>
          </p:cNvPr>
          <p:cNvCxnSpPr/>
          <p:nvPr/>
        </p:nvCxnSpPr>
        <p:spPr bwMode="auto">
          <a:xfrm>
            <a:off x="9458325" y="4703895"/>
            <a:ext cx="0" cy="69678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78670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D5C12-3AD0-D1DD-6B64-E6D6FC9E3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61735-422C-08E9-B64E-6190C23C5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693737"/>
            <a:ext cx="11319933" cy="69215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</a:pPr>
            <a:r>
              <a:rPr lang="en-GB" b="1" u="sng" dirty="0">
                <a:latin typeface="+mj-lt"/>
                <a:ea typeface="ＭＳ Ｐゴシック" charset="-128"/>
                <a:cs typeface="ＭＳ Ｐゴシック" charset="-128"/>
              </a:rPr>
              <a:t>Pseudocode exercise/example:</a:t>
            </a:r>
          </a:p>
        </p:txBody>
      </p:sp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2AFF1095-0B8A-EC7F-F3EA-0B75EA003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8300" y="6599908"/>
            <a:ext cx="520621" cy="309848"/>
          </a:xfr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25</a:t>
            </a:fld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39A1DC-3F4E-E594-0B08-FB639FDB7620}"/>
              </a:ext>
            </a:extLst>
          </p:cNvPr>
          <p:cNvSpPr txBox="1"/>
          <p:nvPr/>
        </p:nvSpPr>
        <p:spPr bwMode="auto">
          <a:xfrm>
            <a:off x="278342" y="1385887"/>
            <a:ext cx="11794596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400" i="1" dirty="0" err="1">
                <a:ea typeface="ＭＳ Ｐゴシック" charset="-128"/>
                <a:cs typeface="ＭＳ Ｐゴシック" charset="-128"/>
              </a:rPr>
              <a:t>robot_position</a:t>
            </a:r>
            <a:r>
              <a:rPr lang="en-US" sz="2400" dirty="0">
                <a:ea typeface="ＭＳ Ｐゴシック" charset="-128"/>
                <a:cs typeface="ＭＳ Ｐゴシック" charset="-128"/>
              </a:rPr>
              <a:t>{</a:t>
            </a:r>
            <a:r>
              <a:rPr lang="en-US" sz="2400" dirty="0" err="1">
                <a:ea typeface="ＭＳ Ｐゴシック" charset="-128"/>
                <a:cs typeface="ＭＳ Ｐゴシック" charset="-128"/>
              </a:rPr>
              <a:t>robot_position.x</a:t>
            </a:r>
            <a:r>
              <a:rPr lang="en-US" sz="2400" dirty="0">
                <a:ea typeface="ＭＳ Ｐゴシック" charset="-128"/>
                <a:cs typeface="ＭＳ Ｐゴシック" charset="-128"/>
              </a:rPr>
              <a:t>, </a:t>
            </a:r>
            <a:r>
              <a:rPr lang="en-US" sz="2400" dirty="0" err="1">
                <a:ea typeface="ＭＳ Ｐゴシック" charset="-128"/>
                <a:cs typeface="ＭＳ Ｐゴシック" charset="-128"/>
              </a:rPr>
              <a:t>robot_position.y</a:t>
            </a:r>
            <a:r>
              <a:rPr lang="en-US" sz="2400" dirty="0">
                <a:ea typeface="ＭＳ Ｐゴシック" charset="-128"/>
                <a:cs typeface="ＭＳ Ｐゴシック" charset="-128"/>
              </a:rPr>
              <a:t>}  -&gt; SET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2400" dirty="0">
              <a:latin typeface="+mn-lt"/>
              <a:ea typeface="ＭＳ Ｐゴシック" charset="-128"/>
              <a:cs typeface="ＭＳ Ｐゴシック" charset="-128"/>
            </a:endParaRPr>
          </a:p>
          <a:p>
            <a:pPr algn="ctr">
              <a:spcBef>
                <a:spcPct val="20000"/>
              </a:spcBef>
            </a:pPr>
            <a:r>
              <a:rPr lang="en-US" sz="2400" dirty="0">
                <a:latin typeface="+mn-lt"/>
                <a:ea typeface="ＭＳ Ｐゴシック" charset="-128"/>
                <a:cs typeface="ＭＳ Ｐゴシック" charset="-128"/>
              </a:rPr>
              <a:t>Implement the function “move(direction, </a:t>
            </a:r>
            <a:r>
              <a:rPr lang="en-US" sz="2400" dirty="0" err="1">
                <a:latin typeface="+mn-lt"/>
                <a:ea typeface="ＭＳ Ｐゴシック" charset="-128"/>
                <a:cs typeface="ＭＳ Ｐゴシック" charset="-128"/>
              </a:rPr>
              <a:t>robot_position</a:t>
            </a:r>
            <a:r>
              <a:rPr lang="en-US" sz="2400" dirty="0">
                <a:latin typeface="+mn-lt"/>
                <a:ea typeface="ＭＳ Ｐゴシック" charset="-128"/>
                <a:cs typeface="ＭＳ Ｐゴシック" charset="-128"/>
              </a:rPr>
              <a:t>)” that will return the updated  position of the robot (</a:t>
            </a:r>
            <a:r>
              <a:rPr lang="en-US" sz="2400" dirty="0" err="1">
                <a:latin typeface="+mn-lt"/>
                <a:ea typeface="ＭＳ Ｐゴシック" charset="-128"/>
                <a:cs typeface="ＭＳ Ｐゴシック" charset="-128"/>
              </a:rPr>
              <a:t>robot_position.x</a:t>
            </a:r>
            <a:r>
              <a:rPr lang="en-US" sz="2400" dirty="0">
                <a:latin typeface="+mn-lt"/>
                <a:ea typeface="ＭＳ Ｐゴシック" charset="-128"/>
                <a:cs typeface="ＭＳ Ｐゴシック" charset="-128"/>
              </a:rPr>
              <a:t>, </a:t>
            </a:r>
            <a:r>
              <a:rPr lang="en-US" sz="2400" dirty="0" err="1">
                <a:ea typeface="ＭＳ Ｐゴシック" charset="-128"/>
                <a:cs typeface="ＭＳ Ｐゴシック" charset="-128"/>
              </a:rPr>
              <a:t>robot_position.</a:t>
            </a:r>
            <a:r>
              <a:rPr lang="en-US" sz="2400" dirty="0" err="1">
                <a:latin typeface="+mn-lt"/>
                <a:ea typeface="ＭＳ Ｐゴシック" charset="-128"/>
                <a:cs typeface="ＭＳ Ｐゴシック" charset="-128"/>
              </a:rPr>
              <a:t>y</a:t>
            </a:r>
            <a:r>
              <a:rPr lang="en-US" sz="2400" dirty="0">
                <a:latin typeface="+mn-lt"/>
                <a:ea typeface="ＭＳ Ｐゴシック" charset="-128"/>
                <a:cs typeface="ＭＳ Ｐゴシック" charset="-128"/>
              </a:rPr>
              <a:t>) given a direction (</a:t>
            </a:r>
            <a:r>
              <a:rPr lang="en-US" sz="2400" dirty="0" err="1">
                <a:latin typeface="+mn-lt"/>
                <a:ea typeface="ＭＳ Ｐゴシック" charset="-128"/>
                <a:cs typeface="ＭＳ Ｐゴシック" charset="-128"/>
              </a:rPr>
              <a:t>up,down,right</a:t>
            </a:r>
            <a:r>
              <a:rPr lang="en-US" sz="2400" dirty="0">
                <a:latin typeface="+mn-lt"/>
                <a:ea typeface="ＭＳ Ｐゴシック" charset="-128"/>
                <a:cs typeface="ＭＳ Ｐゴシック" charset="-128"/>
              </a:rPr>
              <a:t>, left) and the current position.</a:t>
            </a:r>
            <a:endParaRPr lang="en-US" sz="2400" b="0" i="0" dirty="0">
              <a:effectLst/>
              <a:latin typeface="+mn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95B09124-AF66-57F1-5A40-5DB1E85A352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98300" y="6599908"/>
            <a:ext cx="520621" cy="309848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85315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7E7BAB-58E9-D722-670F-E5B7555424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B0DE3-4419-42FB-D8DA-660DACAD7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693737"/>
            <a:ext cx="11319933" cy="69215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</a:pPr>
            <a:r>
              <a:rPr lang="en-GB" b="1" u="sng" dirty="0">
                <a:latin typeface="+mj-lt"/>
                <a:ea typeface="ＭＳ Ｐゴシック" charset="-128"/>
                <a:cs typeface="ＭＳ Ｐゴシック" charset="-128"/>
              </a:rPr>
              <a:t>Pseudocode exercise/example:</a:t>
            </a:r>
          </a:p>
        </p:txBody>
      </p:sp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044EBBB5-30F7-11DE-F353-ACCD0ED0A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8300" y="6599908"/>
            <a:ext cx="520621" cy="309848"/>
          </a:xfr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26</a:t>
            </a:fld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D624E8-AAA6-4AC4-0F4F-B6033C94A8A7}"/>
              </a:ext>
            </a:extLst>
          </p:cNvPr>
          <p:cNvSpPr txBox="1"/>
          <p:nvPr/>
        </p:nvSpPr>
        <p:spPr bwMode="auto">
          <a:xfrm>
            <a:off x="278342" y="1385887"/>
            <a:ext cx="4322233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algn="ctr">
              <a:spcBef>
                <a:spcPct val="20000"/>
              </a:spcBef>
            </a:pPr>
            <a:r>
              <a:rPr lang="en-US" sz="2000" dirty="0">
                <a:ea typeface="ＭＳ Ｐゴシック" charset="-128"/>
                <a:cs typeface="ＭＳ Ｐゴシック" charset="-128"/>
              </a:rPr>
              <a:t>Implement the function “move(direction, </a:t>
            </a:r>
            <a:r>
              <a:rPr lang="en-US" sz="2000" dirty="0" err="1">
                <a:ea typeface="ＭＳ Ｐゴシック" charset="-128"/>
                <a:cs typeface="ＭＳ Ｐゴシック" charset="-128"/>
              </a:rPr>
              <a:t>robot_position</a:t>
            </a:r>
            <a:r>
              <a:rPr lang="en-US" sz="2000" dirty="0">
                <a:ea typeface="ＭＳ Ｐゴシック" charset="-128"/>
                <a:cs typeface="ＭＳ Ｐゴシック" charset="-128"/>
              </a:rPr>
              <a:t>)” that will return the updated  position of the robot (</a:t>
            </a:r>
            <a:r>
              <a:rPr lang="en-US" sz="2000" dirty="0" err="1">
                <a:ea typeface="ＭＳ Ｐゴシック" charset="-128"/>
                <a:cs typeface="ＭＳ Ｐゴシック" charset="-128"/>
              </a:rPr>
              <a:t>robot_position.x</a:t>
            </a:r>
            <a:r>
              <a:rPr lang="en-US" sz="2000" dirty="0">
                <a:ea typeface="ＭＳ Ｐゴシック" charset="-128"/>
                <a:cs typeface="ＭＳ Ｐゴシック" charset="-128"/>
              </a:rPr>
              <a:t>, </a:t>
            </a:r>
            <a:r>
              <a:rPr lang="en-US" sz="2000" dirty="0" err="1">
                <a:ea typeface="ＭＳ Ｐゴシック" charset="-128"/>
                <a:cs typeface="ＭＳ Ｐゴシック" charset="-128"/>
              </a:rPr>
              <a:t>robot_position.y</a:t>
            </a:r>
            <a:r>
              <a:rPr lang="en-US" sz="2000" dirty="0">
                <a:ea typeface="ＭＳ Ｐゴシック" charset="-128"/>
                <a:cs typeface="ＭＳ Ｐゴシック" charset="-128"/>
              </a:rPr>
              <a:t>) given a direction (</a:t>
            </a:r>
            <a:r>
              <a:rPr lang="en-US" sz="2000" dirty="0" err="1">
                <a:ea typeface="ＭＳ Ｐゴシック" charset="-128"/>
                <a:cs typeface="ＭＳ Ｐゴシック" charset="-128"/>
              </a:rPr>
              <a:t>up,down,right</a:t>
            </a:r>
            <a:r>
              <a:rPr lang="en-US" sz="2000" dirty="0">
                <a:ea typeface="ＭＳ Ｐゴシック" charset="-128"/>
                <a:cs typeface="ＭＳ Ｐゴシック" charset="-128"/>
              </a:rPr>
              <a:t>, left) and the current position.</a:t>
            </a: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883FA648-C9D2-9B08-10CA-2ABA7912CA6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98300" y="6599908"/>
            <a:ext cx="520621" cy="309848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26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A57712-7DBA-DB97-A23F-2AD6ECDF0E39}"/>
              </a:ext>
            </a:extLst>
          </p:cNvPr>
          <p:cNvSpPr txBox="1"/>
          <p:nvPr/>
        </p:nvSpPr>
        <p:spPr>
          <a:xfrm>
            <a:off x="4964395" y="1552476"/>
            <a:ext cx="6633880" cy="4345420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// calculate the new position based on current position and direction to move</a:t>
            </a:r>
          </a:p>
          <a:p>
            <a:pPr fontAlgn="t">
              <a:lnSpc>
                <a:spcPts val="1500"/>
              </a:lnSpc>
              <a:buNone/>
            </a:pPr>
            <a:endParaRPr lang="en-GB" dirty="0">
              <a:solidFill>
                <a:srgbClr val="7030A0"/>
              </a:solidFill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solidFill>
                  <a:srgbClr val="7030A0"/>
                </a:solidFill>
                <a:effectLst/>
                <a:latin typeface="Courier New" panose="02070309020205020404" pitchFamily="49" charset="0"/>
              </a:rPr>
              <a:t>Move (direction, </a:t>
            </a:r>
            <a:r>
              <a:rPr lang="en-GB" sz="1800" b="0" i="0" dirty="0" err="1">
                <a:solidFill>
                  <a:srgbClr val="7030A0"/>
                </a:solidFill>
                <a:effectLst/>
                <a:latin typeface="Courier New" panose="02070309020205020404" pitchFamily="49" charset="0"/>
              </a:rPr>
              <a:t>robot_position</a:t>
            </a:r>
            <a:r>
              <a:rPr lang="en-GB" sz="1800" b="0" i="0" dirty="0">
                <a:solidFill>
                  <a:srgbClr val="7030A0"/>
                </a:solidFill>
                <a:effectLst/>
                <a:latin typeface="Courier New" panose="02070309020205020404" pitchFamily="49" charset="0"/>
              </a:rPr>
              <a:t>)</a:t>
            </a:r>
            <a:endParaRPr lang="en-GB" sz="1800" b="0" i="0" dirty="0">
              <a:effectLst/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    </a:t>
            </a:r>
            <a:r>
              <a:rPr lang="en-GB" sz="1800" b="0" i="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if</a:t>
            </a:r>
            <a:r>
              <a:rPr lang="en-GB" sz="1800" b="0" i="0" dirty="0">
                <a:effectLst/>
                <a:latin typeface="Courier New" panose="02070309020205020404" pitchFamily="49" charset="0"/>
              </a:rPr>
              <a:t> direction = “up”</a:t>
            </a:r>
          </a:p>
          <a:p>
            <a:pPr fontAlgn="t">
              <a:lnSpc>
                <a:spcPts val="1500"/>
              </a:lnSpc>
            </a:pPr>
            <a:r>
              <a:rPr lang="en-GB" dirty="0">
                <a:latin typeface="Courier New" panose="02070309020205020404" pitchFamily="49" charset="0"/>
              </a:rPr>
              <a:t>        </a:t>
            </a:r>
            <a:r>
              <a:rPr lang="en-GB" sz="1800" b="0" i="0" dirty="0" err="1">
                <a:effectLst/>
                <a:latin typeface="Courier New" panose="02070309020205020404" pitchFamily="49" charset="0"/>
              </a:rPr>
              <a:t>robot_position.y</a:t>
            </a:r>
            <a:r>
              <a:rPr lang="en-GB" sz="1800" b="0" i="0" dirty="0">
                <a:effectLst/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dk1"/>
                </a:solidFill>
              </a:rPr>
              <a:t>← </a:t>
            </a:r>
            <a:r>
              <a:rPr lang="en-GB" dirty="0" err="1">
                <a:latin typeface="Courier New" panose="02070309020205020404" pitchFamily="49" charset="0"/>
              </a:rPr>
              <a:t>robot_position.y</a:t>
            </a:r>
            <a:r>
              <a:rPr lang="en-GB" dirty="0">
                <a:latin typeface="Courier New" panose="02070309020205020404" pitchFamily="49" charset="0"/>
              </a:rPr>
              <a:t> - 1</a:t>
            </a:r>
          </a:p>
          <a:p>
            <a:pPr fontAlgn="t">
              <a:lnSpc>
                <a:spcPts val="1500"/>
              </a:lnSpc>
            </a:pPr>
            <a:r>
              <a:rPr lang="en-GB" dirty="0">
                <a:solidFill>
                  <a:schemeClr val="dk1"/>
                </a:solidFill>
                <a:latin typeface="Courier New" panose="02070309020205020404" pitchFamily="49" charset="0"/>
              </a:rPr>
              <a:t>	 return </a:t>
            </a:r>
            <a:r>
              <a:rPr lang="en-GB" dirty="0" err="1">
                <a:solidFill>
                  <a:schemeClr val="dk1"/>
                </a:solidFill>
                <a:latin typeface="Courier New" panose="02070309020205020404" pitchFamily="49" charset="0"/>
              </a:rPr>
              <a:t>robot_position</a:t>
            </a:r>
            <a:endParaRPr lang="en-GB" dirty="0">
              <a:solidFill>
                <a:schemeClr val="dk1"/>
              </a:solidFill>
            </a:endParaRP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    </a:t>
            </a: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    else if </a:t>
            </a:r>
            <a:r>
              <a:rPr lang="en-GB" dirty="0">
                <a:latin typeface="Courier New" panose="02070309020205020404" pitchFamily="49" charset="0"/>
              </a:rPr>
              <a:t>direction = “down”</a:t>
            </a:r>
          </a:p>
          <a:p>
            <a:pPr fontAlgn="t">
              <a:lnSpc>
                <a:spcPts val="1500"/>
              </a:lnSpc>
            </a:pPr>
            <a:r>
              <a:rPr lang="en-GB" dirty="0">
                <a:latin typeface="Courier New" panose="02070309020205020404" pitchFamily="49" charset="0"/>
              </a:rPr>
              <a:t>        </a:t>
            </a:r>
            <a:r>
              <a:rPr lang="en-GB" dirty="0" err="1">
                <a:latin typeface="Courier New" panose="02070309020205020404" pitchFamily="49" charset="0"/>
              </a:rPr>
              <a:t>robot_position.y</a:t>
            </a:r>
            <a:r>
              <a:rPr lang="en-GB" dirty="0"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dk1"/>
                </a:solidFill>
              </a:rPr>
              <a:t>← </a:t>
            </a:r>
            <a:r>
              <a:rPr lang="en-GB" dirty="0" err="1">
                <a:latin typeface="Courier New" panose="02070309020205020404" pitchFamily="49" charset="0"/>
              </a:rPr>
              <a:t>robot_position.y</a:t>
            </a:r>
            <a:r>
              <a:rPr lang="en-GB" dirty="0">
                <a:latin typeface="Courier New" panose="02070309020205020404" pitchFamily="49" charset="0"/>
              </a:rPr>
              <a:t> + 1</a:t>
            </a:r>
          </a:p>
          <a:p>
            <a:pPr fontAlgn="t">
              <a:lnSpc>
                <a:spcPts val="1500"/>
              </a:lnSpc>
            </a:pPr>
            <a:r>
              <a:rPr lang="en-GB" dirty="0">
                <a:solidFill>
                  <a:schemeClr val="dk1"/>
                </a:solidFill>
                <a:latin typeface="Courier New" panose="02070309020205020404" pitchFamily="49" charset="0"/>
              </a:rPr>
              <a:t>	 return </a:t>
            </a:r>
            <a:r>
              <a:rPr lang="en-GB" dirty="0" err="1">
                <a:solidFill>
                  <a:schemeClr val="dk1"/>
                </a:solidFill>
                <a:latin typeface="Courier New" panose="02070309020205020404" pitchFamily="49" charset="0"/>
              </a:rPr>
              <a:t>robot_position</a:t>
            </a:r>
            <a:endParaRPr lang="en-GB" sz="1800" b="0" i="0" dirty="0">
              <a:solidFill>
                <a:srgbClr val="FF0000"/>
              </a:solidFill>
              <a:effectLst/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        </a:t>
            </a:r>
            <a:endParaRPr lang="en-GB" dirty="0"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  <a:buNone/>
            </a:pPr>
            <a:r>
              <a:rPr lang="en-GB" dirty="0">
                <a:latin typeface="Courier New" panose="02070309020205020404" pitchFamily="49" charset="0"/>
              </a:rPr>
              <a:t>    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</a:rPr>
              <a:t>else if </a:t>
            </a:r>
            <a:r>
              <a:rPr lang="en-GB" dirty="0">
                <a:latin typeface="Courier New" panose="02070309020205020404" pitchFamily="49" charset="0"/>
              </a:rPr>
              <a:t>direction = “right”</a:t>
            </a:r>
            <a:endParaRPr lang="en-GB" dirty="0">
              <a:solidFill>
                <a:srgbClr val="FF0000"/>
              </a:solidFill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</a:pPr>
            <a:r>
              <a:rPr lang="en-GB" dirty="0">
                <a:latin typeface="Courier New" panose="02070309020205020404" pitchFamily="49" charset="0"/>
              </a:rPr>
              <a:t>        </a:t>
            </a:r>
            <a:r>
              <a:rPr lang="en-GB" dirty="0" err="1">
                <a:latin typeface="Courier New" panose="02070309020205020404" pitchFamily="49" charset="0"/>
              </a:rPr>
              <a:t>robot_position.x</a:t>
            </a:r>
            <a:r>
              <a:rPr lang="en-GB" dirty="0"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dk1"/>
                </a:solidFill>
              </a:rPr>
              <a:t>← </a:t>
            </a:r>
            <a:r>
              <a:rPr lang="en-GB" dirty="0" err="1">
                <a:latin typeface="Courier New" panose="02070309020205020404" pitchFamily="49" charset="0"/>
              </a:rPr>
              <a:t>robot_position.x</a:t>
            </a:r>
            <a:r>
              <a:rPr lang="en-GB" dirty="0">
                <a:latin typeface="Courier New" panose="02070309020205020404" pitchFamily="49" charset="0"/>
              </a:rPr>
              <a:t> + 1</a:t>
            </a:r>
          </a:p>
          <a:p>
            <a:pPr fontAlgn="t">
              <a:lnSpc>
                <a:spcPts val="1500"/>
              </a:lnSpc>
            </a:pPr>
            <a:r>
              <a:rPr lang="en-GB" dirty="0">
                <a:solidFill>
                  <a:schemeClr val="dk1"/>
                </a:solidFill>
                <a:latin typeface="Courier New" panose="02070309020205020404" pitchFamily="49" charset="0"/>
              </a:rPr>
              <a:t>	 return </a:t>
            </a:r>
            <a:r>
              <a:rPr lang="en-GB" dirty="0" err="1">
                <a:solidFill>
                  <a:schemeClr val="dk1"/>
                </a:solidFill>
                <a:latin typeface="Courier New" panose="02070309020205020404" pitchFamily="49" charset="0"/>
              </a:rPr>
              <a:t>robot_position</a:t>
            </a:r>
            <a:endParaRPr lang="en-GB" dirty="0">
              <a:solidFill>
                <a:srgbClr val="FF0000"/>
              </a:solidFill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  <a:buNone/>
            </a:pPr>
            <a:endParaRPr lang="en-GB" dirty="0"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  <a:buNone/>
            </a:pPr>
            <a:r>
              <a:rPr lang="en-GB" dirty="0">
                <a:latin typeface="Courier New" panose="02070309020205020404" pitchFamily="49" charset="0"/>
              </a:rPr>
              <a:t>    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</a:rPr>
              <a:t>else if </a:t>
            </a:r>
            <a:r>
              <a:rPr lang="en-GB" dirty="0">
                <a:latin typeface="Courier New" panose="02070309020205020404" pitchFamily="49" charset="0"/>
              </a:rPr>
              <a:t>direction = “left”</a:t>
            </a:r>
            <a:endParaRPr lang="en-GB" dirty="0">
              <a:solidFill>
                <a:srgbClr val="FF0000"/>
              </a:solidFill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</a:pPr>
            <a:r>
              <a:rPr lang="en-GB" dirty="0">
                <a:latin typeface="Courier New" panose="02070309020205020404" pitchFamily="49" charset="0"/>
              </a:rPr>
              <a:t>        </a:t>
            </a:r>
            <a:r>
              <a:rPr lang="en-GB" dirty="0" err="1">
                <a:latin typeface="Courier New" panose="02070309020205020404" pitchFamily="49" charset="0"/>
              </a:rPr>
              <a:t>robot_position.x</a:t>
            </a:r>
            <a:r>
              <a:rPr lang="en-GB" dirty="0"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dk1"/>
                </a:solidFill>
              </a:rPr>
              <a:t>← </a:t>
            </a:r>
            <a:r>
              <a:rPr lang="en-GB" dirty="0" err="1">
                <a:latin typeface="Courier New" panose="02070309020205020404" pitchFamily="49" charset="0"/>
              </a:rPr>
              <a:t>robot_position.x</a:t>
            </a:r>
            <a:r>
              <a:rPr lang="en-GB" dirty="0">
                <a:latin typeface="Courier New" panose="02070309020205020404" pitchFamily="49" charset="0"/>
              </a:rPr>
              <a:t> - 1</a:t>
            </a:r>
          </a:p>
          <a:p>
            <a:pPr fontAlgn="t">
              <a:lnSpc>
                <a:spcPts val="1500"/>
              </a:lnSpc>
            </a:pPr>
            <a:r>
              <a:rPr lang="en-GB" dirty="0">
                <a:solidFill>
                  <a:schemeClr val="dk1"/>
                </a:solidFill>
                <a:latin typeface="Courier New" panose="02070309020205020404" pitchFamily="49" charset="0"/>
              </a:rPr>
              <a:t>	 return </a:t>
            </a:r>
            <a:r>
              <a:rPr lang="en-GB" dirty="0" err="1">
                <a:solidFill>
                  <a:schemeClr val="dk1"/>
                </a:solidFill>
                <a:latin typeface="Courier New" panose="02070309020205020404" pitchFamily="49" charset="0"/>
              </a:rPr>
              <a:t>robot_position</a:t>
            </a:r>
            <a:endParaRPr lang="en-GB" dirty="0">
              <a:solidFill>
                <a:srgbClr val="FF0000"/>
              </a:solidFill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  <a:buNone/>
            </a:pPr>
            <a:endParaRPr lang="en-GB" dirty="0"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  <a:buNone/>
            </a:pPr>
            <a:r>
              <a:rPr lang="en-GB" dirty="0">
                <a:latin typeface="Courier New" panose="02070309020205020404" pitchFamily="49" charset="0"/>
              </a:rPr>
              <a:t>    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</a:rPr>
              <a:t>e</a:t>
            </a:r>
            <a:r>
              <a:rPr lang="en-GB" sz="1800" b="0" i="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nd if</a:t>
            </a:r>
          </a:p>
          <a:p>
            <a:pPr fontAlgn="t">
              <a:lnSpc>
                <a:spcPts val="1500"/>
              </a:lnSpc>
              <a:buNone/>
            </a:pPr>
            <a:r>
              <a:rPr lang="en-GB" dirty="0">
                <a:solidFill>
                  <a:srgbClr val="7030A0"/>
                </a:solidFill>
                <a:latin typeface="Courier New" panose="02070309020205020404" pitchFamily="49" charset="0"/>
              </a:rPr>
              <a:t>end algorithm</a:t>
            </a:r>
            <a:endParaRPr lang="en-GB" sz="1800" b="0" i="0" dirty="0">
              <a:solidFill>
                <a:srgbClr val="7030A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3841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0DA28-CF63-037C-33AE-1E0283A97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CFF06979-7762-6C46-36CD-9FE9553DC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8300" y="6599908"/>
            <a:ext cx="520621" cy="309848"/>
          </a:xfr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27</a:t>
            </a:fld>
            <a:endParaRPr lang="en-GB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1CF88297-C9A8-5EA0-B266-FC4ACCCB994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98300" y="6599908"/>
            <a:ext cx="520621" cy="309848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27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7A4E874-349B-D1DA-1951-F8820EE19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693737"/>
            <a:ext cx="11319933" cy="69215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</a:pPr>
            <a:r>
              <a:rPr lang="en-GB" b="1" u="sng" dirty="0">
                <a:latin typeface="+mj-lt"/>
                <a:ea typeface="ＭＳ Ｐゴシック" charset="-128"/>
                <a:cs typeface="ＭＳ Ｐゴシック" charset="-128"/>
              </a:rPr>
              <a:t>Pseudocode exercise: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44A351-770C-016D-CBA4-EEF518E086D7}"/>
              </a:ext>
            </a:extLst>
          </p:cNvPr>
          <p:cNvSpPr txBox="1"/>
          <p:nvPr/>
        </p:nvSpPr>
        <p:spPr bwMode="auto">
          <a:xfrm>
            <a:off x="278342" y="1385887"/>
            <a:ext cx="11794596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20000"/>
              </a:spcBef>
            </a:pPr>
            <a:r>
              <a:rPr lang="en-US" sz="2800" dirty="0">
                <a:latin typeface="+mn-lt"/>
                <a:ea typeface="ＭＳ Ｐゴシック" charset="-128"/>
                <a:cs typeface="ＭＳ Ｐゴシック" charset="-128"/>
              </a:rPr>
              <a:t>Implement the complete pseudocode for the robot to move, checking valid cells.</a:t>
            </a:r>
            <a:endParaRPr lang="en-US" sz="2800" b="0" i="0" dirty="0">
              <a:effectLst/>
              <a:latin typeface="+mn-lt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824894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36A3A2-D202-8F0D-72DD-C7CE3FC0C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62399580-0618-B8D6-0EC0-130B20AC8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98300" y="6599908"/>
            <a:ext cx="520621" cy="309848"/>
          </a:xfr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28</a:t>
            </a:fld>
            <a:endParaRPr lang="en-GB"/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4B45E140-0686-BDF1-B195-F7FE575CA18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98300" y="6599908"/>
            <a:ext cx="520621" cy="309848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fld id="{A422A80E-E638-9A4D-A4F9-EE2BAFCC536C}" type="slidenum">
              <a:rPr lang="en-GB" smtClean="0"/>
              <a:pPr>
                <a:spcAft>
                  <a:spcPts val="600"/>
                </a:spcAft>
              </a:pPr>
              <a:t>28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0F34BA3-3745-3AB7-6B1D-00FA00996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693737"/>
            <a:ext cx="11319933" cy="69215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</a:pPr>
            <a:r>
              <a:rPr lang="en-GB" b="1" u="sng" dirty="0">
                <a:latin typeface="+mj-lt"/>
                <a:ea typeface="ＭＳ Ｐゴシック" charset="-128"/>
                <a:cs typeface="ＭＳ Ｐゴシック" charset="-128"/>
              </a:rPr>
              <a:t>Coding tips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5EB97C-16F9-7BB3-F6AC-EF46DF9AC231}"/>
              </a:ext>
            </a:extLst>
          </p:cNvPr>
          <p:cNvSpPr txBox="1"/>
          <p:nvPr/>
        </p:nvSpPr>
        <p:spPr bwMode="auto">
          <a:xfrm>
            <a:off x="888639" y="1946118"/>
            <a:ext cx="11794596" cy="443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45720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  <a:ea typeface="ＭＳ Ｐゴシック" charset="-128"/>
                <a:cs typeface="ＭＳ Ｐゴシック" charset="-128"/>
              </a:rPr>
              <a:t>Always start with the simple cases</a:t>
            </a:r>
          </a:p>
          <a:p>
            <a:pPr marL="45720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Write it clear</a:t>
            </a:r>
          </a:p>
          <a:p>
            <a:pPr marL="45720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  <a:ea typeface="ＭＳ Ｐゴシック" charset="-128"/>
                <a:cs typeface="ＭＳ Ｐゴシック" charset="-128"/>
              </a:rPr>
              <a:t>Check the edge cases</a:t>
            </a:r>
          </a:p>
          <a:p>
            <a:pPr marL="45720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  <a:ea typeface="ＭＳ Ｐゴシック" charset="-128"/>
                <a:cs typeface="ＭＳ Ｐゴシック" charset="-128"/>
              </a:rPr>
              <a:t>Go for a flowchart if you get stuck</a:t>
            </a:r>
          </a:p>
          <a:p>
            <a:pPr marL="45720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800" b="0" i="0" dirty="0">
                <a:effectLst/>
                <a:latin typeface="+mn-lt"/>
                <a:ea typeface="ＭＳ Ｐゴシック" charset="-128"/>
                <a:cs typeface="ＭＳ Ｐゴシック" charset="-128"/>
              </a:rPr>
              <a:t>Talk to your peers</a:t>
            </a:r>
          </a:p>
          <a:p>
            <a:pPr marL="45720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  <a:ea typeface="ＭＳ Ｐゴシック" charset="-128"/>
                <a:cs typeface="ＭＳ Ｐゴシック" charset="-128"/>
              </a:rPr>
              <a:t>Think about cracking the code</a:t>
            </a:r>
            <a:endParaRPr lang="en-US" sz="2800" b="0" i="0" dirty="0">
              <a:effectLst/>
              <a:latin typeface="+mn-lt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4" name="Picture 3" descr="Dart arrow in the centre of dartboard">
            <a:extLst>
              <a:ext uri="{FF2B5EF4-FFF2-40B4-BE49-F238E27FC236}">
                <a16:creationId xmlns:a16="http://schemas.microsoft.com/office/drawing/2014/main" id="{AB65FB47-4CFA-6A57-4C75-A23CF25F7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131" y="2155378"/>
            <a:ext cx="4331673" cy="289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253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A309F-4BA9-7B73-777C-084ECFF4DE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MATLAB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281FC1-4A83-9446-AB32-9F9990BB87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122" name="Picture 2" descr="The MathWorks Logo is an Eigenfunction of the Wave Equation - MATLAB &amp;  Simulink">
            <a:extLst>
              <a:ext uri="{FF2B5EF4-FFF2-40B4-BE49-F238E27FC236}">
                <a16:creationId xmlns:a16="http://schemas.microsoft.com/office/drawing/2014/main" id="{2E4A13E4-0AA1-5ECA-B8F5-240BA5E830B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019" y="2336800"/>
            <a:ext cx="3677837" cy="321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729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535DE-5DB0-E057-1AC2-43BC098F6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1B804-FDBF-1675-7394-01B391058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an Algorithm?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CB2FB9-F12A-7D1F-087E-789111D70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3</a:t>
            </a:fld>
            <a:endParaRPr lang="en-GB" dirty="0"/>
          </a:p>
        </p:txBody>
      </p:sp>
      <p:pic>
        <p:nvPicPr>
          <p:cNvPr id="6" name="Picture 5" descr="Chocolate cake with candles">
            <a:extLst>
              <a:ext uri="{FF2B5EF4-FFF2-40B4-BE49-F238E27FC236}">
                <a16:creationId xmlns:a16="http://schemas.microsoft.com/office/drawing/2014/main" id="{6ABFDA13-537C-F363-93EC-E1E6CF101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0616" y="1272540"/>
            <a:ext cx="4284459" cy="48158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A4730D-CA55-5659-71CC-BC25549243AA}"/>
              </a:ext>
            </a:extLst>
          </p:cNvPr>
          <p:cNvSpPr txBox="1"/>
          <p:nvPr/>
        </p:nvSpPr>
        <p:spPr>
          <a:xfrm>
            <a:off x="406831" y="2443614"/>
            <a:ext cx="66237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How to prepare a birthday cake?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Mix the ingredients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Bake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Topping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Putting the candles</a:t>
            </a:r>
          </a:p>
        </p:txBody>
      </p:sp>
    </p:spTree>
    <p:extLst>
      <p:ext uri="{BB962C8B-B14F-4D97-AF65-F5344CB8AC3E}">
        <p14:creationId xmlns:p14="http://schemas.microsoft.com/office/powerpoint/2010/main" val="13409770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6959BE-A5A3-B6E4-C11A-BE8CE7534D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0267" y="1844825"/>
            <a:ext cx="11158008" cy="432102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A powerful, proprietary programming language and numeric computing environment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Array-first, 1-based indexing:</a:t>
            </a:r>
            <a:endParaRPr lang="en-GB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Prefers vectorization over loops when possible, and </a:t>
            </a:r>
            <a:r>
              <a:rPr lang="en-GB" sz="2400" dirty="0" err="1"/>
              <a:t>preallocate</a:t>
            </a:r>
            <a:r>
              <a:rPr lang="en-GB" sz="2400" dirty="0"/>
              <a:t> in loops to avoid dynamic resizing (Creating arrays first than iterating).</a:t>
            </a:r>
          </a:p>
          <a:p>
            <a:pPr marL="0" indent="0">
              <a:buNone/>
            </a:pPr>
            <a:endParaRPr lang="en-GB" sz="2400" dirty="0">
              <a:hlinkClick r:id="rId2"/>
            </a:endParaRPr>
          </a:p>
          <a:p>
            <a:pPr marL="0" indent="0">
              <a:buNone/>
            </a:pPr>
            <a:r>
              <a:rPr lang="en-GB" sz="2400" dirty="0"/>
              <a:t>To use it: </a:t>
            </a:r>
            <a:endParaRPr lang="en-GB" sz="2400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sz="2400" dirty="0">
                <a:hlinkClick r:id="rId2"/>
              </a:rPr>
              <a:t>https://uk.mathworks.com/products/matlab.html</a:t>
            </a:r>
            <a:r>
              <a:rPr lang="en-GB" sz="2400" dirty="0"/>
              <a:t> and download it</a:t>
            </a:r>
          </a:p>
          <a:p>
            <a:r>
              <a:rPr lang="en-GB" sz="2400" dirty="0"/>
              <a:t>Or create an account and use it online at </a:t>
            </a:r>
            <a:r>
              <a:rPr lang="en-GB" sz="2400" dirty="0">
                <a:hlinkClick r:id="rId3"/>
              </a:rPr>
              <a:t>https://matlab.mathworks.com/</a:t>
            </a:r>
            <a:r>
              <a:rPr lang="en-GB" sz="2400" dirty="0"/>
              <a:t> </a:t>
            </a:r>
          </a:p>
          <a:p>
            <a:endParaRPr lang="en-GB" sz="2400" dirty="0"/>
          </a:p>
          <a:p>
            <a:endParaRPr lang="en-GB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ABA191F-712F-0E32-4F4D-B66CCBCA1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MATLAB </a:t>
            </a:r>
            <a:r>
              <a:rPr lang="en-US" b="0" dirty="0"/>
              <a:t>(</a:t>
            </a:r>
            <a:r>
              <a:rPr lang="en-US" b="0" dirty="0" err="1"/>
              <a:t>MATrix</a:t>
            </a:r>
            <a:r>
              <a:rPr lang="en-US" b="0" dirty="0"/>
              <a:t> </a:t>
            </a:r>
            <a:r>
              <a:rPr lang="en-US" b="0" dirty="0" err="1"/>
              <a:t>LABoratory</a:t>
            </a:r>
            <a:r>
              <a:rPr lang="en-US" b="0" dirty="0"/>
              <a:t>):</a:t>
            </a: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16764274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84CD01-8417-BCAC-67DF-A89FE0382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0ED0053-19AB-FAEB-E5D5-D244B2A4E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994" y="721894"/>
            <a:ext cx="9530524" cy="568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1893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82349-057B-0FA1-6269-C7C6A7BA0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800327F-30E8-9173-0DEE-33F405E7EC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0267" y="1844825"/>
            <a:ext cx="11158008" cy="432102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Semicolon (;) to finish lines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Keyword “end” to finish blocks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Function “</a:t>
            </a:r>
            <a:r>
              <a:rPr lang="en-GB" sz="2400" dirty="0" err="1"/>
              <a:t>disp</a:t>
            </a:r>
            <a:r>
              <a:rPr lang="en-GB" sz="2400" dirty="0"/>
              <a:t>()” to display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Scripts saved as &lt;&lt;</a:t>
            </a:r>
            <a:r>
              <a:rPr lang="en-GB" sz="2400" dirty="0" err="1"/>
              <a:t>file_name</a:t>
            </a:r>
            <a:r>
              <a:rPr lang="en-GB" sz="2400" dirty="0"/>
              <a:t>&gt;&gt;.m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No needs to initialized variables (weakly typed)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400" dirty="0"/>
          </a:p>
          <a:p>
            <a:endParaRPr lang="en-GB" sz="2400" dirty="0"/>
          </a:p>
          <a:p>
            <a:endParaRPr lang="en-GB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1158406-51E2-9097-F111-80F6F0D1E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MATLAB </a:t>
            </a:r>
            <a:r>
              <a:rPr lang="en-US" b="0" dirty="0"/>
              <a:t>Fundamentals:</a:t>
            </a:r>
            <a:endParaRPr lang="en-GB" b="0" dirty="0"/>
          </a:p>
        </p:txBody>
      </p:sp>
    </p:spTree>
    <p:extLst>
      <p:ext uri="{BB962C8B-B14F-4D97-AF65-F5344CB8AC3E}">
        <p14:creationId xmlns:p14="http://schemas.microsoft.com/office/powerpoint/2010/main" val="39675281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46DC89-A03D-BF54-0A16-52DBBA680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FAF769D-E9B1-D249-1C88-4865CFF75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Naming Variables:</a:t>
            </a:r>
            <a:endParaRPr lang="en-GB" b="0" dirty="0"/>
          </a:p>
        </p:txBody>
      </p:sp>
      <p:pic>
        <p:nvPicPr>
          <p:cNvPr id="9" name="Picture 8" descr="A black and red text on a white background&#10;&#10;AI-generated content may be incorrect.">
            <a:extLst>
              <a:ext uri="{FF2B5EF4-FFF2-40B4-BE49-F238E27FC236}">
                <a16:creationId xmlns:a16="http://schemas.microsoft.com/office/drawing/2014/main" id="{692265F0-11BB-C037-3EE7-77296B328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237" y="2281084"/>
            <a:ext cx="6986211" cy="308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585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C666A0-3ECB-5295-F3BD-FA3C2F474F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A8B2BC-F66B-5225-A8C9-106B7C8E9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Naming Variables:</a:t>
            </a:r>
            <a:endParaRPr lang="en-GB" b="0" dirty="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1FB4C97-8E60-ADE1-646C-6AAA1CF6B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327" y="2202326"/>
            <a:ext cx="7174306" cy="349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277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74C90-92CA-9669-CA10-44A9761B22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Programming, the basics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9818DC0-741C-914D-C5C9-7D849671D6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8B2839E-4B18-F057-8F94-2A8CF17AE9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" name="Picture 9" descr="A computer screen with text and icons&#10;&#10;AI-generated content may be incorrect.">
            <a:extLst>
              <a:ext uri="{FF2B5EF4-FFF2-40B4-BE49-F238E27FC236}">
                <a16:creationId xmlns:a16="http://schemas.microsoft.com/office/drawing/2014/main" id="{0C51B860-A726-2878-A46C-4D0476F75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4536" y="1661653"/>
            <a:ext cx="4203290" cy="420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9130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68C2D-442C-1BA6-BD9E-79810433F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899D8-A5DE-6A54-3BCA-C4E98DCAB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/ elseif / else — Branching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BA2BF5-1195-F7EF-A70D-240B9B82F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36</a:t>
            </a:fld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ED89E-F340-504A-8311-8F5A444E73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342" y="1828800"/>
            <a:ext cx="6786601" cy="4438650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Use when</a:t>
            </a:r>
            <a:r>
              <a:rPr lang="en-US" sz="2000" dirty="0"/>
              <a:t>:</a:t>
            </a:r>
            <a:endParaRPr lang="en-GB" sz="2000" dirty="0"/>
          </a:p>
          <a:p>
            <a:pPr lvl="0"/>
            <a:r>
              <a:rPr lang="en-US" sz="2000" dirty="0"/>
              <a:t>You need to execute different blocks based on conditions.</a:t>
            </a:r>
            <a:endParaRPr lang="en-GB" sz="2000" dirty="0"/>
          </a:p>
          <a:p>
            <a:pPr lvl="0"/>
            <a:r>
              <a:rPr lang="en-US" sz="2000" dirty="0"/>
              <a:t>The condition is a scalar logical (true/false). For array conditions, combine with any() or all().</a:t>
            </a:r>
            <a:endParaRPr lang="en-GB" sz="2000" dirty="0"/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Common pitfalls:</a:t>
            </a:r>
            <a:endParaRPr lang="en-GB" sz="2000" dirty="0"/>
          </a:p>
          <a:p>
            <a:pPr lvl="0"/>
            <a:r>
              <a:rPr lang="en-US" sz="2000" dirty="0"/>
              <a:t>Using a vector or matrix directly in an if condition; wrap with any()/all() or use logical indexing.</a:t>
            </a:r>
            <a:endParaRPr lang="en-GB" sz="2000" dirty="0"/>
          </a:p>
          <a:p>
            <a:endParaRPr lang="en-GB" sz="2000" dirty="0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84925131-B8D3-F858-0088-727986934F37}"/>
              </a:ext>
            </a:extLst>
          </p:cNvPr>
          <p:cNvSpPr/>
          <p:nvPr/>
        </p:nvSpPr>
        <p:spPr bwMode="auto">
          <a:xfrm>
            <a:off x="8383604" y="2618072"/>
            <a:ext cx="2271562" cy="20790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Condition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810C34-40BD-E35C-013A-34963EAC9074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>
            <a:off x="9519385" y="850900"/>
            <a:ext cx="0" cy="1767172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11867D56-4103-44A0-662F-16A9F0E120C3}"/>
              </a:ext>
            </a:extLst>
          </p:cNvPr>
          <p:cNvCxnSpPr>
            <a:stCxn id="5" idx="1"/>
          </p:cNvCxnSpPr>
          <p:nvPr/>
        </p:nvCxnSpPr>
        <p:spPr bwMode="auto">
          <a:xfrm rot="10800000" flipV="1">
            <a:off x="7719462" y="3657599"/>
            <a:ext cx="664143" cy="1809549"/>
          </a:xfrm>
          <a:prstGeom prst="bentConnector2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302B12AF-CD1B-45E1-33A4-46C0051130EA}"/>
              </a:ext>
            </a:extLst>
          </p:cNvPr>
          <p:cNvCxnSpPr>
            <a:stCxn id="5" idx="3"/>
          </p:cNvCxnSpPr>
          <p:nvPr/>
        </p:nvCxnSpPr>
        <p:spPr bwMode="auto">
          <a:xfrm>
            <a:off x="10655166" y="3657600"/>
            <a:ext cx="943109" cy="1925053"/>
          </a:xfrm>
          <a:prstGeom prst="bentConnector2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72D4354-DD56-64CE-A3D7-359B2654E5AA}"/>
              </a:ext>
            </a:extLst>
          </p:cNvPr>
          <p:cNvSpPr txBox="1"/>
          <p:nvPr/>
        </p:nvSpPr>
        <p:spPr>
          <a:xfrm>
            <a:off x="7771007" y="3231683"/>
            <a:ext cx="56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2655D8-C2F8-6ABE-F64B-F3C20F514EAE}"/>
              </a:ext>
            </a:extLst>
          </p:cNvPr>
          <p:cNvSpPr txBox="1"/>
          <p:nvPr/>
        </p:nvSpPr>
        <p:spPr>
          <a:xfrm>
            <a:off x="10918468" y="320040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41550119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243E4-A65E-08CE-A732-ECEF8B17A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1575A-9A91-F0B6-1344-75CB41A1E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/ elseif / else — Branching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434401-7692-06A4-D5D5-05064C430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37</a:t>
            </a:fld>
            <a:endParaRPr lang="en-GB" dirty="0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8C14FF21-03B0-083E-0D92-1FE9DB8732A9}"/>
              </a:ext>
            </a:extLst>
          </p:cNvPr>
          <p:cNvSpPr/>
          <p:nvPr/>
        </p:nvSpPr>
        <p:spPr bwMode="auto">
          <a:xfrm>
            <a:off x="7682932" y="656182"/>
            <a:ext cx="1791956" cy="177373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5D3C87-8D2A-46E2-003F-24F14E16C119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>
            <a:off x="8578910" y="100604"/>
            <a:ext cx="0" cy="555578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457682B-92BC-AFA6-FDC7-885C7CDEFEA9}"/>
              </a:ext>
            </a:extLst>
          </p:cNvPr>
          <p:cNvSpPr txBox="1"/>
          <p:nvPr/>
        </p:nvSpPr>
        <p:spPr>
          <a:xfrm>
            <a:off x="9707396" y="1147268"/>
            <a:ext cx="561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0C2239-0148-4421-A9D6-CEB906B794EC}"/>
              </a:ext>
            </a:extLst>
          </p:cNvPr>
          <p:cNvSpPr txBox="1"/>
          <p:nvPr/>
        </p:nvSpPr>
        <p:spPr>
          <a:xfrm>
            <a:off x="8702955" y="4784535"/>
            <a:ext cx="479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</a:t>
            </a:r>
          </a:p>
        </p:txBody>
      </p:sp>
      <p:pic>
        <p:nvPicPr>
          <p:cNvPr id="7" name="Picture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87742A4A-00B7-23B7-BC6B-112D95915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947" y="2035257"/>
            <a:ext cx="5344271" cy="40772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C0F0F8-812C-E81B-D5F8-EFEF172C4DEF}"/>
              </a:ext>
            </a:extLst>
          </p:cNvPr>
          <p:cNvSpPr txBox="1"/>
          <p:nvPr/>
        </p:nvSpPr>
        <p:spPr>
          <a:xfrm>
            <a:off x="7695415" y="1358384"/>
            <a:ext cx="2280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distance &lt; 0.2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5EA744B-A5AA-7E75-DB26-D50B1D6A19E4}"/>
              </a:ext>
            </a:extLst>
          </p:cNvPr>
          <p:cNvCxnSpPr>
            <a:cxnSpLocks/>
            <a:stCxn id="5" idx="3"/>
          </p:cNvCxnSpPr>
          <p:nvPr/>
        </p:nvCxnSpPr>
        <p:spPr bwMode="auto">
          <a:xfrm flipV="1">
            <a:off x="9474888" y="1539095"/>
            <a:ext cx="1281628" cy="395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1B02EF1-3E59-2B60-9853-75BC898E6F45}"/>
              </a:ext>
            </a:extLst>
          </p:cNvPr>
          <p:cNvCxnSpPr>
            <a:stCxn id="5" idx="2"/>
          </p:cNvCxnSpPr>
          <p:nvPr/>
        </p:nvCxnSpPr>
        <p:spPr bwMode="auto">
          <a:xfrm>
            <a:off x="8578910" y="2429918"/>
            <a:ext cx="0" cy="643652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4" name="Diamond 23">
            <a:extLst>
              <a:ext uri="{FF2B5EF4-FFF2-40B4-BE49-F238E27FC236}">
                <a16:creationId xmlns:a16="http://schemas.microsoft.com/office/drawing/2014/main" id="{6AC92B8B-C7B9-8050-8B23-F46F6ABEAD85}"/>
              </a:ext>
            </a:extLst>
          </p:cNvPr>
          <p:cNvSpPr/>
          <p:nvPr/>
        </p:nvSpPr>
        <p:spPr bwMode="auto">
          <a:xfrm>
            <a:off x="7682932" y="3073570"/>
            <a:ext cx="1791956" cy="177373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C17A0C7-D933-1162-515E-7F920A4E7666}"/>
              </a:ext>
            </a:extLst>
          </p:cNvPr>
          <p:cNvCxnSpPr>
            <a:cxnSpLocks/>
            <a:stCxn id="24" idx="3"/>
          </p:cNvCxnSpPr>
          <p:nvPr/>
        </p:nvCxnSpPr>
        <p:spPr bwMode="auto">
          <a:xfrm flipV="1">
            <a:off x="9474888" y="3956483"/>
            <a:ext cx="1203094" cy="395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9131FF9-58EF-EE3F-6A85-97CD82B370A3}"/>
              </a:ext>
            </a:extLst>
          </p:cNvPr>
          <p:cNvCxnSpPr>
            <a:cxnSpLocks/>
            <a:stCxn id="24" idx="2"/>
          </p:cNvCxnSpPr>
          <p:nvPr/>
        </p:nvCxnSpPr>
        <p:spPr bwMode="auto">
          <a:xfrm>
            <a:off x="8578910" y="4847306"/>
            <a:ext cx="0" cy="306561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BA06EA1-EB1D-4398-F77B-EF9F6C510828}"/>
              </a:ext>
            </a:extLst>
          </p:cNvPr>
          <p:cNvSpPr txBox="1"/>
          <p:nvPr/>
        </p:nvSpPr>
        <p:spPr>
          <a:xfrm>
            <a:off x="10830727" y="1354429"/>
            <a:ext cx="96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“STOP”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BB7ADB-8A67-450B-6C17-F7196ADFCBE2}"/>
              </a:ext>
            </a:extLst>
          </p:cNvPr>
          <p:cNvSpPr txBox="1"/>
          <p:nvPr/>
        </p:nvSpPr>
        <p:spPr>
          <a:xfrm>
            <a:off x="7835678" y="3775772"/>
            <a:ext cx="2280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distance &lt; 0.5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109A15-C8E6-69DE-7A47-4ED7BB4B29BE}"/>
              </a:ext>
            </a:extLst>
          </p:cNvPr>
          <p:cNvSpPr txBox="1"/>
          <p:nvPr/>
        </p:nvSpPr>
        <p:spPr>
          <a:xfrm>
            <a:off x="9756559" y="3420886"/>
            <a:ext cx="561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3F3CEAE-0B3F-8D45-7D4C-D7EF832E612E}"/>
              </a:ext>
            </a:extLst>
          </p:cNvPr>
          <p:cNvSpPr txBox="1"/>
          <p:nvPr/>
        </p:nvSpPr>
        <p:spPr>
          <a:xfrm>
            <a:off x="10725941" y="3794814"/>
            <a:ext cx="1018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“SLOW”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DB437EC-6DAB-67C9-25F8-40DB68F75BEB}"/>
              </a:ext>
            </a:extLst>
          </p:cNvPr>
          <p:cNvSpPr/>
          <p:nvPr/>
        </p:nvSpPr>
        <p:spPr bwMode="auto">
          <a:xfrm>
            <a:off x="7759306" y="5153867"/>
            <a:ext cx="1639207" cy="853233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B2E4F89-290F-AA81-FB55-7926CBA82143}"/>
              </a:ext>
            </a:extLst>
          </p:cNvPr>
          <p:cNvSpPr txBox="1"/>
          <p:nvPr/>
        </p:nvSpPr>
        <p:spPr>
          <a:xfrm>
            <a:off x="8258501" y="5446120"/>
            <a:ext cx="2280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“GO”</a:t>
            </a:r>
          </a:p>
        </p:txBody>
      </p:sp>
    </p:spTree>
    <p:extLst>
      <p:ext uri="{BB962C8B-B14F-4D97-AF65-F5344CB8AC3E}">
        <p14:creationId xmlns:p14="http://schemas.microsoft.com/office/powerpoint/2010/main" val="42394058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0083C9-2843-BABA-B950-C1EDCF887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0430C-C7BE-4DCF-0D0F-D38A9AB4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 / case / otherwise — Discrete choices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AC089E-F24D-C6EE-1CCE-C062FA66E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38</a:t>
            </a:fld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841093-7B08-7D71-8880-BA1443E22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342" y="1828800"/>
            <a:ext cx="6786601" cy="4438650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Use when</a:t>
            </a:r>
            <a:r>
              <a:rPr lang="en-US" sz="2000" dirty="0"/>
              <a:t>:</a:t>
            </a:r>
            <a:endParaRPr lang="en-GB" sz="2000" dirty="0"/>
          </a:p>
          <a:p>
            <a:pPr lvl="0"/>
            <a:r>
              <a:rPr lang="en-GB" sz="2000" dirty="0"/>
              <a:t>Selecting behaviour based on enumerated states or strings.</a:t>
            </a:r>
          </a:p>
          <a:p>
            <a:pPr lvl="0"/>
            <a:r>
              <a:rPr lang="en-GB" sz="2000" dirty="0"/>
              <a:t>A long elseif chain harms readability.</a:t>
            </a:r>
          </a:p>
          <a:p>
            <a:pPr marL="0" indent="0">
              <a:buNone/>
            </a:pPr>
            <a:endParaRPr lang="en-US" sz="2000" b="1" dirty="0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76E7D451-F5A1-D0E3-E94A-50959E38F928}"/>
              </a:ext>
            </a:extLst>
          </p:cNvPr>
          <p:cNvSpPr/>
          <p:nvPr/>
        </p:nvSpPr>
        <p:spPr bwMode="auto">
          <a:xfrm>
            <a:off x="6448926" y="3429000"/>
            <a:ext cx="2271562" cy="20790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Conditions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3FF1D6C-AC4F-5B54-BF81-89C3D18F37C7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>
            <a:off x="7584707" y="1661828"/>
            <a:ext cx="0" cy="1767172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A0B4DA1-AB0C-771B-C459-55513921D38F}"/>
              </a:ext>
            </a:extLst>
          </p:cNvPr>
          <p:cNvSpPr txBox="1"/>
          <p:nvPr/>
        </p:nvSpPr>
        <p:spPr>
          <a:xfrm>
            <a:off x="9355752" y="2397310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Condition 1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459477C5-293B-84AD-E330-91BB4958DC4E}"/>
              </a:ext>
            </a:extLst>
          </p:cNvPr>
          <p:cNvSpPr/>
          <p:nvPr/>
        </p:nvSpPr>
        <p:spPr bwMode="auto">
          <a:xfrm>
            <a:off x="8691612" y="2581976"/>
            <a:ext cx="664140" cy="3773103"/>
          </a:xfrm>
          <a:prstGeom prst="leftBrac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43B2C2-7BD1-C3B8-5D5D-9F61B50D4D5E}"/>
              </a:ext>
            </a:extLst>
          </p:cNvPr>
          <p:cNvSpPr txBox="1"/>
          <p:nvPr/>
        </p:nvSpPr>
        <p:spPr>
          <a:xfrm>
            <a:off x="9355752" y="3318678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Condition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507308-093F-D6B6-E141-45A29605F6F8}"/>
              </a:ext>
            </a:extLst>
          </p:cNvPr>
          <p:cNvSpPr txBox="1"/>
          <p:nvPr/>
        </p:nvSpPr>
        <p:spPr>
          <a:xfrm>
            <a:off x="9355752" y="4240047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Condition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3A54BA-6B43-1824-F080-6F18252B1255}"/>
              </a:ext>
            </a:extLst>
          </p:cNvPr>
          <p:cNvSpPr txBox="1"/>
          <p:nvPr/>
        </p:nvSpPr>
        <p:spPr>
          <a:xfrm>
            <a:off x="9355752" y="6082784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Condition 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80F0EC-F9A7-9EFD-1081-E376568DAA89}"/>
              </a:ext>
            </a:extLst>
          </p:cNvPr>
          <p:cNvSpPr txBox="1"/>
          <p:nvPr/>
        </p:nvSpPr>
        <p:spPr>
          <a:xfrm>
            <a:off x="9355752" y="516141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…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49D46F4-25E8-8816-9C8C-52669DB52D34}"/>
              </a:ext>
            </a:extLst>
          </p:cNvPr>
          <p:cNvCxnSpPr/>
          <p:nvPr/>
        </p:nvCxnSpPr>
        <p:spPr bwMode="auto">
          <a:xfrm>
            <a:off x="10799545" y="2581976"/>
            <a:ext cx="1392455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3A2E69A-2139-91D9-EBC7-8020AE000A39}"/>
              </a:ext>
            </a:extLst>
          </p:cNvPr>
          <p:cNvCxnSpPr/>
          <p:nvPr/>
        </p:nvCxnSpPr>
        <p:spPr bwMode="auto">
          <a:xfrm>
            <a:off x="10799545" y="3503344"/>
            <a:ext cx="1392455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130F76A-74D3-6833-63BD-EED0B4FAF60E}"/>
              </a:ext>
            </a:extLst>
          </p:cNvPr>
          <p:cNvCxnSpPr/>
          <p:nvPr/>
        </p:nvCxnSpPr>
        <p:spPr bwMode="auto">
          <a:xfrm>
            <a:off x="10799545" y="4395585"/>
            <a:ext cx="1392455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5974447-6471-B3AE-672B-EBED579EA815}"/>
              </a:ext>
            </a:extLst>
          </p:cNvPr>
          <p:cNvCxnSpPr/>
          <p:nvPr/>
        </p:nvCxnSpPr>
        <p:spPr bwMode="auto">
          <a:xfrm>
            <a:off x="10707404" y="6267450"/>
            <a:ext cx="1392455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0733099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A60C3D-0E4F-8980-CFDC-2A2EFDBD1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2D01B-9F69-470A-C8AC-7B34DE46A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 / case / otherwise — Discrete choices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8D6351-2190-8343-066E-14936486A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39</a:t>
            </a:fld>
            <a:endParaRPr lang="en-GB" dirty="0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AA4AAFB1-FDD0-EF22-5DFB-547F4D51B0D1}"/>
              </a:ext>
            </a:extLst>
          </p:cNvPr>
          <p:cNvSpPr/>
          <p:nvPr/>
        </p:nvSpPr>
        <p:spPr bwMode="auto">
          <a:xfrm>
            <a:off x="5139890" y="2884796"/>
            <a:ext cx="2271562" cy="20790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Conditions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B50B26B-A532-110B-371D-FB58E3089876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>
            <a:off x="6275671" y="2037772"/>
            <a:ext cx="0" cy="8470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0423CFD-562C-52AA-F04F-80DAE6CC8270}"/>
              </a:ext>
            </a:extLst>
          </p:cNvPr>
          <p:cNvSpPr txBox="1"/>
          <p:nvPr/>
        </p:nvSpPr>
        <p:spPr>
          <a:xfrm>
            <a:off x="7956180" y="2949706"/>
            <a:ext cx="980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“AUTO”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29846946-0615-54EB-2F34-DAD859F8D24B}"/>
              </a:ext>
            </a:extLst>
          </p:cNvPr>
          <p:cNvSpPr/>
          <p:nvPr/>
        </p:nvSpPr>
        <p:spPr bwMode="auto">
          <a:xfrm>
            <a:off x="7382576" y="2798167"/>
            <a:ext cx="664140" cy="2165685"/>
          </a:xfrm>
          <a:prstGeom prst="leftBrac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943E03-E6E5-5EEB-0E7D-2FFEA14D7472}"/>
              </a:ext>
            </a:extLst>
          </p:cNvPr>
          <p:cNvSpPr txBox="1"/>
          <p:nvPr/>
        </p:nvSpPr>
        <p:spPr>
          <a:xfrm>
            <a:off x="7931870" y="3643228"/>
            <a:ext cx="1305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“MANUAL”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D3B362-CF36-85D2-7393-E6CCB9BA762F}"/>
              </a:ext>
            </a:extLst>
          </p:cNvPr>
          <p:cNvSpPr txBox="1"/>
          <p:nvPr/>
        </p:nvSpPr>
        <p:spPr>
          <a:xfrm>
            <a:off x="8046716" y="4303540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None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02E60BE-5DE4-8C0A-3239-C367C906E833}"/>
              </a:ext>
            </a:extLst>
          </p:cNvPr>
          <p:cNvCxnSpPr>
            <a:cxnSpLocks/>
          </p:cNvCxnSpPr>
          <p:nvPr/>
        </p:nvCxnSpPr>
        <p:spPr bwMode="auto">
          <a:xfrm>
            <a:off x="9399973" y="3134372"/>
            <a:ext cx="883586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73398AF-E5B0-45F3-95FE-0461D8C0915D}"/>
              </a:ext>
            </a:extLst>
          </p:cNvPr>
          <p:cNvCxnSpPr>
            <a:cxnSpLocks/>
          </p:cNvCxnSpPr>
          <p:nvPr/>
        </p:nvCxnSpPr>
        <p:spPr bwMode="auto">
          <a:xfrm>
            <a:off x="9375663" y="3827894"/>
            <a:ext cx="941338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6112D93-0BAE-710C-D210-6DD516AB71B2}"/>
              </a:ext>
            </a:extLst>
          </p:cNvPr>
          <p:cNvCxnSpPr>
            <a:cxnSpLocks/>
          </p:cNvCxnSpPr>
          <p:nvPr/>
        </p:nvCxnSpPr>
        <p:spPr bwMode="auto">
          <a:xfrm>
            <a:off x="9338442" y="4488206"/>
            <a:ext cx="980398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pic>
        <p:nvPicPr>
          <p:cNvPr id="13" name="Picture 12" descr="A computer code with text&#10;&#10;AI-generated content may be incorrect.">
            <a:extLst>
              <a:ext uri="{FF2B5EF4-FFF2-40B4-BE49-F238E27FC236}">
                <a16:creationId xmlns:a16="http://schemas.microsoft.com/office/drawing/2014/main" id="{1751C1AB-FEA7-7C3C-9B3F-3CBDE9FC69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283" y="1869952"/>
            <a:ext cx="3562847" cy="458216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B7B217E2-1810-703C-3D75-993E7994F24E}"/>
              </a:ext>
            </a:extLst>
          </p:cNvPr>
          <p:cNvSpPr txBox="1"/>
          <p:nvPr/>
        </p:nvSpPr>
        <p:spPr>
          <a:xfrm>
            <a:off x="10455629" y="2927673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gain = 0.8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C83CCBC-8F55-3A28-8015-FD26CE5D2BAC}"/>
              </a:ext>
            </a:extLst>
          </p:cNvPr>
          <p:cNvSpPr txBox="1"/>
          <p:nvPr/>
        </p:nvSpPr>
        <p:spPr>
          <a:xfrm>
            <a:off x="10418409" y="4324818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gain = 0.6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8D889E8-A873-66C8-88BD-8CDD8E241428}"/>
              </a:ext>
            </a:extLst>
          </p:cNvPr>
          <p:cNvSpPr txBox="1"/>
          <p:nvPr/>
        </p:nvSpPr>
        <p:spPr>
          <a:xfrm>
            <a:off x="10455629" y="3620035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gain = 0.5</a:t>
            </a:r>
          </a:p>
        </p:txBody>
      </p:sp>
    </p:spTree>
    <p:extLst>
      <p:ext uri="{BB962C8B-B14F-4D97-AF65-F5344CB8AC3E}">
        <p14:creationId xmlns:p14="http://schemas.microsoft.com/office/powerpoint/2010/main" val="1918638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BCBD5B-96AE-B9C4-91B4-1DEFDF1E0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0B004-A67B-3378-0394-F7921021F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an Algorithm?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5192C2-5DDD-2FBD-D19A-B2149967F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6" name="Picture 5" descr="Chocolate cake with candles">
            <a:extLst>
              <a:ext uri="{FF2B5EF4-FFF2-40B4-BE49-F238E27FC236}">
                <a16:creationId xmlns:a16="http://schemas.microsoft.com/office/drawing/2014/main" id="{2DBC13AE-411F-C2B9-2051-C248ECD8F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023" y="1840981"/>
            <a:ext cx="2825592" cy="31760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7D1293-B2D4-0A43-DDD9-47AA50CF8E76}"/>
              </a:ext>
            </a:extLst>
          </p:cNvPr>
          <p:cNvSpPr txBox="1"/>
          <p:nvPr/>
        </p:nvSpPr>
        <p:spPr>
          <a:xfrm>
            <a:off x="445332" y="2308860"/>
            <a:ext cx="66237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How to prepare a birthday cake?</a:t>
            </a:r>
          </a:p>
          <a:p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Mix the ingredients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Bake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Topping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Putting the candles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ABDB71A1-BF27-98B0-7598-2E84BFF7F7EE}"/>
              </a:ext>
            </a:extLst>
          </p:cNvPr>
          <p:cNvSpPr/>
          <p:nvPr/>
        </p:nvSpPr>
        <p:spPr bwMode="auto">
          <a:xfrm>
            <a:off x="3994484" y="2589196"/>
            <a:ext cx="3801979" cy="4010712"/>
          </a:xfrm>
          <a:prstGeom prst="leftBrace">
            <a:avLst>
              <a:gd name="adj1" fmla="val 7517"/>
              <a:gd name="adj2" fmla="val 21785"/>
            </a:avLst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GB" dirty="0"/>
              <a:t>Objects: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dirty="0"/>
              <a:t>Flour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dirty="0"/>
              <a:t>Eggs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dirty="0"/>
              <a:t>Milk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dirty="0"/>
              <a:t>Oil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dirty="0"/>
              <a:t>Choc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dirty="0"/>
              <a:t>Baking Powder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GB" dirty="0"/>
              <a:t>Sugar</a:t>
            </a:r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GB" dirty="0"/>
          </a:p>
          <a:p>
            <a:pPr marL="285750" marR="0" indent="-2857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0A1B51-D3EF-E8DD-A45D-4DE603CA30AC}"/>
              </a:ext>
            </a:extLst>
          </p:cNvPr>
          <p:cNvSpPr txBox="1"/>
          <p:nvPr/>
        </p:nvSpPr>
        <p:spPr>
          <a:xfrm>
            <a:off x="6422472" y="5399579"/>
            <a:ext cx="49231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Mix the dry ingredients in a bow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Break the eggs and stir with the milk and oil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563147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ADFC78-470F-D70D-2BAA-2595610A6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7AA52-D032-A419-1D2C-D8C4E6AA8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 / case / otherwise — Discrete choices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5DF01FE-E871-EF4C-FE0A-0C566BBB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40</a:t>
            </a:fld>
            <a:endParaRPr lang="en-GB" dirty="0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504C3A56-C461-6029-BA64-91419D037B3B}"/>
              </a:ext>
            </a:extLst>
          </p:cNvPr>
          <p:cNvSpPr/>
          <p:nvPr/>
        </p:nvSpPr>
        <p:spPr bwMode="auto">
          <a:xfrm>
            <a:off x="5139890" y="2884796"/>
            <a:ext cx="2271562" cy="20790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Conditions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64751E3-047F-4F6B-F0D7-321DD9734ECE}"/>
              </a:ext>
            </a:extLst>
          </p:cNvPr>
          <p:cNvCxnSpPr>
            <a:cxnSpLocks/>
            <a:endCxn id="5" idx="0"/>
          </p:cNvCxnSpPr>
          <p:nvPr/>
        </p:nvCxnSpPr>
        <p:spPr bwMode="auto">
          <a:xfrm>
            <a:off x="6275671" y="2037772"/>
            <a:ext cx="0" cy="8470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C92DEF1-C46E-6EAA-67E4-661A95E75EB7}"/>
              </a:ext>
            </a:extLst>
          </p:cNvPr>
          <p:cNvSpPr txBox="1"/>
          <p:nvPr/>
        </p:nvSpPr>
        <p:spPr>
          <a:xfrm>
            <a:off x="7956180" y="2949706"/>
            <a:ext cx="980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“AUTO”</a:t>
            </a: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691A85EB-6AB5-2099-C030-915938123246}"/>
              </a:ext>
            </a:extLst>
          </p:cNvPr>
          <p:cNvSpPr/>
          <p:nvPr/>
        </p:nvSpPr>
        <p:spPr bwMode="auto">
          <a:xfrm>
            <a:off x="7382576" y="2798167"/>
            <a:ext cx="664140" cy="2165685"/>
          </a:xfrm>
          <a:prstGeom prst="leftBrac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9FCB74-DA0C-1CD5-9DF2-DB059E560B3D}"/>
              </a:ext>
            </a:extLst>
          </p:cNvPr>
          <p:cNvSpPr txBox="1"/>
          <p:nvPr/>
        </p:nvSpPr>
        <p:spPr>
          <a:xfrm>
            <a:off x="7931870" y="3643228"/>
            <a:ext cx="1305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“MANUAL”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75EF17-A0BA-C1B5-93E1-DF4C5B9DD858}"/>
              </a:ext>
            </a:extLst>
          </p:cNvPr>
          <p:cNvSpPr txBox="1"/>
          <p:nvPr/>
        </p:nvSpPr>
        <p:spPr>
          <a:xfrm>
            <a:off x="8046716" y="4303540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None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83D0293-DF3B-84EE-DEB4-CAFCBF593238}"/>
              </a:ext>
            </a:extLst>
          </p:cNvPr>
          <p:cNvCxnSpPr>
            <a:cxnSpLocks/>
          </p:cNvCxnSpPr>
          <p:nvPr/>
        </p:nvCxnSpPr>
        <p:spPr bwMode="auto">
          <a:xfrm>
            <a:off x="9399973" y="3134372"/>
            <a:ext cx="883586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EFEBD02-ACE7-EDCC-A333-15B45099AEE1}"/>
              </a:ext>
            </a:extLst>
          </p:cNvPr>
          <p:cNvCxnSpPr>
            <a:cxnSpLocks/>
          </p:cNvCxnSpPr>
          <p:nvPr/>
        </p:nvCxnSpPr>
        <p:spPr bwMode="auto">
          <a:xfrm>
            <a:off x="9375663" y="3827894"/>
            <a:ext cx="941338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D01F82B-A57E-9819-B777-E463B7201682}"/>
              </a:ext>
            </a:extLst>
          </p:cNvPr>
          <p:cNvCxnSpPr>
            <a:cxnSpLocks/>
          </p:cNvCxnSpPr>
          <p:nvPr/>
        </p:nvCxnSpPr>
        <p:spPr bwMode="auto">
          <a:xfrm>
            <a:off x="9338442" y="4488206"/>
            <a:ext cx="980398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pic>
        <p:nvPicPr>
          <p:cNvPr id="13" name="Picture 12" descr="A computer code with text&#10;&#10;AI-generated content may be incorrect.">
            <a:extLst>
              <a:ext uri="{FF2B5EF4-FFF2-40B4-BE49-F238E27FC236}">
                <a16:creationId xmlns:a16="http://schemas.microsoft.com/office/drawing/2014/main" id="{8A1E2EBE-5DC3-10FF-77ED-684576891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283" y="1869952"/>
            <a:ext cx="3562847" cy="458216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2100D8C-45ED-26D7-5350-0201276B7DFE}"/>
              </a:ext>
            </a:extLst>
          </p:cNvPr>
          <p:cNvSpPr txBox="1"/>
          <p:nvPr/>
        </p:nvSpPr>
        <p:spPr>
          <a:xfrm>
            <a:off x="10455629" y="2927673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gain = 0.8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EBDC8A0-F7F3-7D0C-971F-F956205E026A}"/>
              </a:ext>
            </a:extLst>
          </p:cNvPr>
          <p:cNvSpPr txBox="1"/>
          <p:nvPr/>
        </p:nvSpPr>
        <p:spPr>
          <a:xfrm>
            <a:off x="10418409" y="4324818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gain = 0.6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3187CDE-3BBA-F9C5-6198-680A94B026AF}"/>
              </a:ext>
            </a:extLst>
          </p:cNvPr>
          <p:cNvSpPr txBox="1"/>
          <p:nvPr/>
        </p:nvSpPr>
        <p:spPr>
          <a:xfrm>
            <a:off x="10455629" y="3620035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gain = 0.5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23C8EF-ED0A-E7AB-315B-14D0D6BE78C5}"/>
              </a:ext>
            </a:extLst>
          </p:cNvPr>
          <p:cNvSpPr txBox="1"/>
          <p:nvPr/>
        </p:nvSpPr>
        <p:spPr>
          <a:xfrm>
            <a:off x="4929112" y="5881905"/>
            <a:ext cx="6869188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rgbClr val="FF0000"/>
                </a:solidFill>
              </a:rPr>
              <a:t>EXERCISE</a:t>
            </a:r>
            <a:r>
              <a:rPr lang="en-GB" sz="2400" b="1" dirty="0"/>
              <a:t>: Change this to an </a:t>
            </a:r>
            <a:r>
              <a:rPr lang="en-GB" sz="2400" b="1" i="1" dirty="0"/>
              <a:t>if/else </a:t>
            </a:r>
            <a:r>
              <a:rPr lang="en-GB" sz="2400" b="1" dirty="0"/>
              <a:t>grammar</a:t>
            </a:r>
          </a:p>
        </p:txBody>
      </p:sp>
    </p:spTree>
    <p:extLst>
      <p:ext uri="{BB962C8B-B14F-4D97-AF65-F5344CB8AC3E}">
        <p14:creationId xmlns:p14="http://schemas.microsoft.com/office/powerpoint/2010/main" val="66527134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C96EE-778E-AD85-D175-525474289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-form: Shape 24">
            <a:extLst>
              <a:ext uri="{FF2B5EF4-FFF2-40B4-BE49-F238E27FC236}">
                <a16:creationId xmlns:a16="http://schemas.microsoft.com/office/drawing/2014/main" id="{0B28DFE9-C582-E2E8-B064-9CDB563EC572}"/>
              </a:ext>
            </a:extLst>
          </p:cNvPr>
          <p:cNvSpPr/>
          <p:nvPr/>
        </p:nvSpPr>
        <p:spPr bwMode="auto">
          <a:xfrm>
            <a:off x="7979343" y="2011680"/>
            <a:ext cx="2107848" cy="3927107"/>
          </a:xfrm>
          <a:custGeom>
            <a:avLst/>
            <a:gdLst>
              <a:gd name="csX0" fmla="*/ 2146434 w 2146434"/>
              <a:gd name="csY0" fmla="*/ 3041583 h 3898232"/>
              <a:gd name="csX1" fmla="*/ 2146434 w 2146434"/>
              <a:gd name="csY1" fmla="*/ 3869356 h 3898232"/>
              <a:gd name="csX2" fmla="*/ 28876 w 2146434"/>
              <a:gd name="csY2" fmla="*/ 3898232 h 3898232"/>
              <a:gd name="csX3" fmla="*/ 0 w 2146434"/>
              <a:gd name="csY3" fmla="*/ 0 h 3898232"/>
              <a:gd name="csX4" fmla="*/ 1395663 w 2146434"/>
              <a:gd name="csY4" fmla="*/ 0 h 3898232"/>
              <a:gd name="csX5" fmla="*/ 1414914 w 2146434"/>
              <a:gd name="csY5" fmla="*/ 9625 h 38982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</a:cxnLst>
            <a:rect l="l" t="t" r="r" b="b"/>
            <a:pathLst>
              <a:path w="2146434" h="3898232">
                <a:moveTo>
                  <a:pt x="2146434" y="3041583"/>
                </a:moveTo>
                <a:lnTo>
                  <a:pt x="2146434" y="3869356"/>
                </a:lnTo>
                <a:lnTo>
                  <a:pt x="28876" y="3898232"/>
                </a:lnTo>
                <a:lnTo>
                  <a:pt x="0" y="0"/>
                </a:lnTo>
                <a:lnTo>
                  <a:pt x="1395663" y="0"/>
                </a:lnTo>
                <a:lnTo>
                  <a:pt x="1414914" y="9625"/>
                </a:lnTo>
              </a:path>
            </a:pathLst>
          </a:cu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B3FAFE-3A8C-585E-8DCD-9DC873D78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— Counted loops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6FF217-A890-F91D-8C06-171283475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41</a:t>
            </a:fld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3AD20A-64E0-9E45-A7AC-2B97D41D894A}"/>
              </a:ext>
            </a:extLst>
          </p:cNvPr>
          <p:cNvSpPr txBox="1"/>
          <p:nvPr/>
        </p:nvSpPr>
        <p:spPr>
          <a:xfrm>
            <a:off x="500513" y="2086251"/>
            <a:ext cx="6160168" cy="2998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Use when:</a:t>
            </a:r>
            <a:endParaRPr lang="en-GB" sz="1800" b="1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Iterating over a known range or array elements.</a:t>
            </a:r>
            <a:endParaRPr lang="en-GB" sz="1800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Each iteration may depend on the previous result.</a:t>
            </a:r>
            <a:endParaRPr lang="en-GB" sz="1800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You can </a:t>
            </a:r>
            <a:r>
              <a:rPr lang="en-US" sz="1800" dirty="0" err="1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preallocate</a:t>
            </a: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the output array.</a:t>
            </a:r>
            <a:endParaRPr lang="en-GB" sz="1800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Pitfalls &amp; tips:</a:t>
            </a:r>
            <a:endParaRPr lang="en-GB" sz="1800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US" sz="1800" dirty="0" err="1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Preallocate</a:t>
            </a: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 arrays: X = zeros(N,1) before the loop.</a:t>
            </a:r>
            <a:endParaRPr lang="en-GB" sz="1800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Prefer vectorization when the loop body is purely element-wise.</a:t>
            </a:r>
            <a:endParaRPr lang="en-GB" sz="1800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E81467-0CF4-5BBF-12D9-AFC4CBDB9225}"/>
              </a:ext>
            </a:extLst>
          </p:cNvPr>
          <p:cNvSpPr/>
          <p:nvPr/>
        </p:nvSpPr>
        <p:spPr bwMode="auto">
          <a:xfrm>
            <a:off x="8797491" y="3133024"/>
            <a:ext cx="2502568" cy="904774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COMMAND</a:t>
            </a: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8378337A-B7BE-5E4F-70C9-231311BF3364}"/>
              </a:ext>
            </a:extLst>
          </p:cNvPr>
          <p:cNvSpPr/>
          <p:nvPr/>
        </p:nvSpPr>
        <p:spPr bwMode="auto">
          <a:xfrm>
            <a:off x="9197765" y="1446796"/>
            <a:ext cx="1651813" cy="11261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3B0A82C-01E0-C71A-F4CF-E1A846FA379E}"/>
              </a:ext>
            </a:extLst>
          </p:cNvPr>
          <p:cNvSpPr/>
          <p:nvPr/>
        </p:nvSpPr>
        <p:spPr bwMode="auto">
          <a:xfrm>
            <a:off x="8797490" y="4504622"/>
            <a:ext cx="2502567" cy="57995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Increment counter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2BBAA6E-511A-CB46-E80A-AEFA09F27B32}"/>
              </a:ext>
            </a:extLst>
          </p:cNvPr>
          <p:cNvCxnSpPr>
            <a:stCxn id="14" idx="2"/>
            <a:endCxn id="21" idx="0"/>
          </p:cNvCxnSpPr>
          <p:nvPr/>
        </p:nvCxnSpPr>
        <p:spPr bwMode="auto">
          <a:xfrm flipH="1">
            <a:off x="10048774" y="4037798"/>
            <a:ext cx="1" cy="4668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BDF227A-9ED4-3F74-C900-167AA34B9372}"/>
              </a:ext>
            </a:extLst>
          </p:cNvPr>
          <p:cNvCxnSpPr>
            <a:cxnSpLocks/>
            <a:stCxn id="15" idx="2"/>
            <a:endCxn id="14" idx="0"/>
          </p:cNvCxnSpPr>
          <p:nvPr/>
        </p:nvCxnSpPr>
        <p:spPr bwMode="auto">
          <a:xfrm>
            <a:off x="10023672" y="2572952"/>
            <a:ext cx="25103" cy="560072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94A703FF-D5CC-1552-8A0F-7491C53008C7}"/>
              </a:ext>
            </a:extLst>
          </p:cNvPr>
          <p:cNvSpPr txBox="1"/>
          <p:nvPr/>
        </p:nvSpPr>
        <p:spPr>
          <a:xfrm>
            <a:off x="9324803" y="1827614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counter &gt; n?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1C39FD8-627B-9F63-1B16-9A03D1B19808}"/>
              </a:ext>
            </a:extLst>
          </p:cNvPr>
          <p:cNvCxnSpPr>
            <a:stCxn id="15" idx="3"/>
          </p:cNvCxnSpPr>
          <p:nvPr/>
        </p:nvCxnSpPr>
        <p:spPr bwMode="auto">
          <a:xfrm>
            <a:off x="10849578" y="2009874"/>
            <a:ext cx="614110" cy="18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A3689F16-5A39-39E0-6621-2D4BC807D882}"/>
              </a:ext>
            </a:extLst>
          </p:cNvPr>
          <p:cNvSpPr txBox="1"/>
          <p:nvPr/>
        </p:nvSpPr>
        <p:spPr>
          <a:xfrm>
            <a:off x="10298849" y="2621698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752363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E98D3-F6C7-79CD-F759-846B4A14C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-form: Shape 24">
            <a:extLst>
              <a:ext uri="{FF2B5EF4-FFF2-40B4-BE49-F238E27FC236}">
                <a16:creationId xmlns:a16="http://schemas.microsoft.com/office/drawing/2014/main" id="{C4BA44D7-7FD1-9B4A-487A-31C5E1D67693}"/>
              </a:ext>
            </a:extLst>
          </p:cNvPr>
          <p:cNvSpPr/>
          <p:nvPr/>
        </p:nvSpPr>
        <p:spPr bwMode="auto">
          <a:xfrm>
            <a:off x="7979343" y="2011680"/>
            <a:ext cx="2107848" cy="3927107"/>
          </a:xfrm>
          <a:custGeom>
            <a:avLst/>
            <a:gdLst>
              <a:gd name="csX0" fmla="*/ 2146434 w 2146434"/>
              <a:gd name="csY0" fmla="*/ 3041583 h 3898232"/>
              <a:gd name="csX1" fmla="*/ 2146434 w 2146434"/>
              <a:gd name="csY1" fmla="*/ 3869356 h 3898232"/>
              <a:gd name="csX2" fmla="*/ 28876 w 2146434"/>
              <a:gd name="csY2" fmla="*/ 3898232 h 3898232"/>
              <a:gd name="csX3" fmla="*/ 0 w 2146434"/>
              <a:gd name="csY3" fmla="*/ 0 h 3898232"/>
              <a:gd name="csX4" fmla="*/ 1395663 w 2146434"/>
              <a:gd name="csY4" fmla="*/ 0 h 3898232"/>
              <a:gd name="csX5" fmla="*/ 1414914 w 2146434"/>
              <a:gd name="csY5" fmla="*/ 9625 h 38982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</a:cxnLst>
            <a:rect l="l" t="t" r="r" b="b"/>
            <a:pathLst>
              <a:path w="2146434" h="3898232">
                <a:moveTo>
                  <a:pt x="2146434" y="3041583"/>
                </a:moveTo>
                <a:lnTo>
                  <a:pt x="2146434" y="3869356"/>
                </a:lnTo>
                <a:lnTo>
                  <a:pt x="28876" y="3898232"/>
                </a:lnTo>
                <a:lnTo>
                  <a:pt x="0" y="0"/>
                </a:lnTo>
                <a:lnTo>
                  <a:pt x="1395663" y="0"/>
                </a:lnTo>
                <a:lnTo>
                  <a:pt x="1414914" y="9625"/>
                </a:lnTo>
              </a:path>
            </a:pathLst>
          </a:cu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45467E-1855-7B48-84C5-A8EB141FE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— Counted loops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686BC3-81B2-E967-5C2C-59D28794E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42</a:t>
            </a:fld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799D95-3CBD-7139-2786-486F29F3E3A7}"/>
              </a:ext>
            </a:extLst>
          </p:cNvPr>
          <p:cNvSpPr/>
          <p:nvPr/>
        </p:nvSpPr>
        <p:spPr bwMode="auto">
          <a:xfrm>
            <a:off x="8797491" y="3133024"/>
            <a:ext cx="2502568" cy="904774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COMMAND</a:t>
            </a: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423A88AA-E4CA-1C26-973B-3D21A90072A8}"/>
              </a:ext>
            </a:extLst>
          </p:cNvPr>
          <p:cNvSpPr/>
          <p:nvPr/>
        </p:nvSpPr>
        <p:spPr bwMode="auto">
          <a:xfrm>
            <a:off x="9197765" y="1446796"/>
            <a:ext cx="1651813" cy="11261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3FAB26A-C676-4500-856B-B63604804E26}"/>
              </a:ext>
            </a:extLst>
          </p:cNvPr>
          <p:cNvSpPr/>
          <p:nvPr/>
        </p:nvSpPr>
        <p:spPr bwMode="auto">
          <a:xfrm>
            <a:off x="8797490" y="4504622"/>
            <a:ext cx="2502567" cy="579950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Increment counter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A01244F-1E25-CE78-A826-E83E44885745}"/>
              </a:ext>
            </a:extLst>
          </p:cNvPr>
          <p:cNvCxnSpPr>
            <a:stCxn id="14" idx="2"/>
            <a:endCxn id="21" idx="0"/>
          </p:cNvCxnSpPr>
          <p:nvPr/>
        </p:nvCxnSpPr>
        <p:spPr bwMode="auto">
          <a:xfrm flipH="1">
            <a:off x="10048774" y="4037798"/>
            <a:ext cx="1" cy="4668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469A114-000A-7751-DEE3-44F95C268BE3}"/>
              </a:ext>
            </a:extLst>
          </p:cNvPr>
          <p:cNvCxnSpPr>
            <a:cxnSpLocks/>
            <a:stCxn id="15" idx="2"/>
            <a:endCxn id="14" idx="0"/>
          </p:cNvCxnSpPr>
          <p:nvPr/>
        </p:nvCxnSpPr>
        <p:spPr bwMode="auto">
          <a:xfrm>
            <a:off x="10023672" y="2572952"/>
            <a:ext cx="25103" cy="560072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386802A-DBA4-A66D-C9A8-750C2EC5A5D4}"/>
              </a:ext>
            </a:extLst>
          </p:cNvPr>
          <p:cNvSpPr txBox="1"/>
          <p:nvPr/>
        </p:nvSpPr>
        <p:spPr>
          <a:xfrm>
            <a:off x="9324803" y="1827614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counter &gt; n?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25E23A0-FDB0-5FF3-51C6-805E6545E5CB}"/>
              </a:ext>
            </a:extLst>
          </p:cNvPr>
          <p:cNvCxnSpPr>
            <a:stCxn id="15" idx="3"/>
          </p:cNvCxnSpPr>
          <p:nvPr/>
        </p:nvCxnSpPr>
        <p:spPr bwMode="auto">
          <a:xfrm>
            <a:off x="10849578" y="2009874"/>
            <a:ext cx="614110" cy="18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D57C6FB-0BB8-3591-7C81-D0096DB9C603}"/>
              </a:ext>
            </a:extLst>
          </p:cNvPr>
          <p:cNvSpPr txBox="1"/>
          <p:nvPr/>
        </p:nvSpPr>
        <p:spPr>
          <a:xfrm>
            <a:off x="10298849" y="2621698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</a:t>
            </a:r>
          </a:p>
        </p:txBody>
      </p:sp>
      <p:pic>
        <p:nvPicPr>
          <p:cNvPr id="5" name="Picture 4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B4D8E347-264D-1613-15D5-F319E8B55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326" y="2541975"/>
            <a:ext cx="6821532" cy="299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3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40E44-CB2A-8A7D-291D-7865DE432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DBBB4-A14F-2B62-89DB-886E7358C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— Condition-driven loops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6D320F-4101-B239-478F-DABB6D88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43</a:t>
            </a:fld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FD2440-725E-E6BE-1BF9-9AA3B917DAEE}"/>
              </a:ext>
            </a:extLst>
          </p:cNvPr>
          <p:cNvSpPr/>
          <p:nvPr/>
        </p:nvSpPr>
        <p:spPr bwMode="auto">
          <a:xfrm>
            <a:off x="8772387" y="3039776"/>
            <a:ext cx="2502568" cy="904774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COMMAND</a:t>
            </a: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752F0693-E1AA-80BA-FEA4-DB280450EDD2}"/>
              </a:ext>
            </a:extLst>
          </p:cNvPr>
          <p:cNvSpPr/>
          <p:nvPr/>
        </p:nvSpPr>
        <p:spPr bwMode="auto">
          <a:xfrm>
            <a:off x="9197765" y="1446796"/>
            <a:ext cx="1651813" cy="11261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30F0AA6-ACBD-AB6D-80A1-AE4E4B1F62DD}"/>
              </a:ext>
            </a:extLst>
          </p:cNvPr>
          <p:cNvCxnSpPr>
            <a:cxnSpLocks/>
            <a:stCxn id="15" idx="2"/>
            <a:endCxn id="14" idx="0"/>
          </p:cNvCxnSpPr>
          <p:nvPr/>
        </p:nvCxnSpPr>
        <p:spPr bwMode="auto">
          <a:xfrm flipH="1">
            <a:off x="10023671" y="2572952"/>
            <a:ext cx="1" cy="4668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0D5154E-9DA8-74C8-D3F5-A8F7AE7DC642}"/>
              </a:ext>
            </a:extLst>
          </p:cNvPr>
          <p:cNvSpPr txBox="1"/>
          <p:nvPr/>
        </p:nvSpPr>
        <p:spPr>
          <a:xfrm>
            <a:off x="9324803" y="1827614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Condition?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7B51C0C-8566-71B7-A82A-2CDCFC96B8CE}"/>
              </a:ext>
            </a:extLst>
          </p:cNvPr>
          <p:cNvCxnSpPr>
            <a:stCxn id="15" idx="3"/>
          </p:cNvCxnSpPr>
          <p:nvPr/>
        </p:nvCxnSpPr>
        <p:spPr bwMode="auto">
          <a:xfrm>
            <a:off x="10849578" y="2009874"/>
            <a:ext cx="614110" cy="18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BCA8C4B-3B3F-D386-71AC-078BAFFE70A9}"/>
              </a:ext>
            </a:extLst>
          </p:cNvPr>
          <p:cNvSpPr txBox="1"/>
          <p:nvPr/>
        </p:nvSpPr>
        <p:spPr>
          <a:xfrm>
            <a:off x="10298849" y="2621698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68B6A-BF95-C70C-C38E-E47E1CFF50C4}"/>
              </a:ext>
            </a:extLst>
          </p:cNvPr>
          <p:cNvSpPr txBox="1"/>
          <p:nvPr/>
        </p:nvSpPr>
        <p:spPr>
          <a:xfrm>
            <a:off x="795972" y="2196946"/>
            <a:ext cx="6160168" cy="2679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Use when:</a:t>
            </a:r>
            <a:endParaRPr lang="en-GB" sz="1800" b="1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You do not know the number of iterations in advance.</a:t>
            </a:r>
            <a:endParaRPr lang="en-GB" sz="1800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You iterate until a convergence criterion or event occurs.</a:t>
            </a:r>
            <a:endParaRPr lang="en-GB" sz="1800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Pitfalls &amp; tips:</a:t>
            </a:r>
            <a:endParaRPr lang="en-GB" sz="1800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Ensure the loop condition changes; add a safety cap (</a:t>
            </a:r>
            <a:r>
              <a:rPr lang="en-US" sz="1800" dirty="0" err="1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maxIter</a:t>
            </a: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) to avoid infinite loops.</a:t>
            </a:r>
            <a:endParaRPr lang="en-GB" sz="1800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C0D06C-79DA-3CEF-E9A5-EA08CCE22A14}"/>
              </a:ext>
            </a:extLst>
          </p:cNvPr>
          <p:cNvSpPr txBox="1"/>
          <p:nvPr/>
        </p:nvSpPr>
        <p:spPr>
          <a:xfrm>
            <a:off x="10901017" y="1478680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8" name="Free-form: Shape 7">
            <a:extLst>
              <a:ext uri="{FF2B5EF4-FFF2-40B4-BE49-F238E27FC236}">
                <a16:creationId xmlns:a16="http://schemas.microsoft.com/office/drawing/2014/main" id="{13873049-A3BC-6961-C463-73AF2602C3ED}"/>
              </a:ext>
            </a:extLst>
          </p:cNvPr>
          <p:cNvSpPr/>
          <p:nvPr/>
        </p:nvSpPr>
        <p:spPr bwMode="auto">
          <a:xfrm>
            <a:off x="8431731" y="1982804"/>
            <a:ext cx="1617044" cy="2589196"/>
          </a:xfrm>
          <a:custGeom>
            <a:avLst/>
            <a:gdLst>
              <a:gd name="csX0" fmla="*/ 1617044 w 1617044"/>
              <a:gd name="csY0" fmla="*/ 1963554 h 2589196"/>
              <a:gd name="csX1" fmla="*/ 1617044 w 1617044"/>
              <a:gd name="csY1" fmla="*/ 2589196 h 2589196"/>
              <a:gd name="csX2" fmla="*/ 0 w 1617044"/>
              <a:gd name="csY2" fmla="*/ 2579571 h 2589196"/>
              <a:gd name="csX3" fmla="*/ 0 w 1617044"/>
              <a:gd name="csY3" fmla="*/ 0 h 2589196"/>
              <a:gd name="csX4" fmla="*/ 779646 w 1617044"/>
              <a:gd name="csY4" fmla="*/ 28876 h 258919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617044" h="2589196">
                <a:moveTo>
                  <a:pt x="1617044" y="1963554"/>
                </a:moveTo>
                <a:lnTo>
                  <a:pt x="1617044" y="2589196"/>
                </a:lnTo>
                <a:lnTo>
                  <a:pt x="0" y="2579571"/>
                </a:lnTo>
                <a:lnTo>
                  <a:pt x="0" y="0"/>
                </a:lnTo>
                <a:lnTo>
                  <a:pt x="779646" y="28876"/>
                </a:lnTo>
              </a:path>
            </a:pathLst>
          </a:cu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3134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7FBEB-FE65-E006-EB1A-5FD113418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18036-0CC5-A048-E4C5-A0CB451B0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— Condition-driven loops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7900B0-5E06-F8C8-5A47-0BA4FF6BD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44</a:t>
            </a:fld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F82A77F-0501-08B4-8B9B-4C8053CD6A7F}"/>
              </a:ext>
            </a:extLst>
          </p:cNvPr>
          <p:cNvSpPr/>
          <p:nvPr/>
        </p:nvSpPr>
        <p:spPr bwMode="auto">
          <a:xfrm>
            <a:off x="8772387" y="3039776"/>
            <a:ext cx="2502568" cy="904774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COMMAND</a:t>
            </a: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0FFA2AE5-9518-EAA0-450D-140F7086D0FE}"/>
              </a:ext>
            </a:extLst>
          </p:cNvPr>
          <p:cNvSpPr/>
          <p:nvPr/>
        </p:nvSpPr>
        <p:spPr bwMode="auto">
          <a:xfrm>
            <a:off x="9197765" y="1446796"/>
            <a:ext cx="1651813" cy="11261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B8DABB1-D42B-9E72-38F3-4ABE4AA96627}"/>
              </a:ext>
            </a:extLst>
          </p:cNvPr>
          <p:cNvCxnSpPr>
            <a:cxnSpLocks/>
            <a:stCxn id="15" idx="2"/>
            <a:endCxn id="14" idx="0"/>
          </p:cNvCxnSpPr>
          <p:nvPr/>
        </p:nvCxnSpPr>
        <p:spPr bwMode="auto">
          <a:xfrm flipH="1">
            <a:off x="10023671" y="2572952"/>
            <a:ext cx="1" cy="4668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87FD6D4-E67A-2AC6-826E-0169B993BCF7}"/>
              </a:ext>
            </a:extLst>
          </p:cNvPr>
          <p:cNvSpPr txBox="1"/>
          <p:nvPr/>
        </p:nvSpPr>
        <p:spPr>
          <a:xfrm>
            <a:off x="9324803" y="1827614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Condition?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17FDC7B-644A-A669-9D6F-162DB1389245}"/>
              </a:ext>
            </a:extLst>
          </p:cNvPr>
          <p:cNvCxnSpPr>
            <a:stCxn id="15" idx="3"/>
          </p:cNvCxnSpPr>
          <p:nvPr/>
        </p:nvCxnSpPr>
        <p:spPr bwMode="auto">
          <a:xfrm>
            <a:off x="10849578" y="2009874"/>
            <a:ext cx="614110" cy="18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8F1AFD3-1DBF-5EFB-51D7-FDE1250EC1DD}"/>
              </a:ext>
            </a:extLst>
          </p:cNvPr>
          <p:cNvSpPr txBox="1"/>
          <p:nvPr/>
        </p:nvSpPr>
        <p:spPr>
          <a:xfrm>
            <a:off x="10298849" y="2621698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126A1D-CC0B-95FD-800B-1C444E80E204}"/>
              </a:ext>
            </a:extLst>
          </p:cNvPr>
          <p:cNvSpPr txBox="1"/>
          <p:nvPr/>
        </p:nvSpPr>
        <p:spPr>
          <a:xfrm>
            <a:off x="10901017" y="1478680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8" name="Free-form: Shape 7">
            <a:extLst>
              <a:ext uri="{FF2B5EF4-FFF2-40B4-BE49-F238E27FC236}">
                <a16:creationId xmlns:a16="http://schemas.microsoft.com/office/drawing/2014/main" id="{1637BDAB-9566-1D78-A681-16D7D216DF34}"/>
              </a:ext>
            </a:extLst>
          </p:cNvPr>
          <p:cNvSpPr/>
          <p:nvPr/>
        </p:nvSpPr>
        <p:spPr bwMode="auto">
          <a:xfrm>
            <a:off x="8431731" y="1982804"/>
            <a:ext cx="1617044" cy="2589196"/>
          </a:xfrm>
          <a:custGeom>
            <a:avLst/>
            <a:gdLst>
              <a:gd name="csX0" fmla="*/ 1617044 w 1617044"/>
              <a:gd name="csY0" fmla="*/ 1963554 h 2589196"/>
              <a:gd name="csX1" fmla="*/ 1617044 w 1617044"/>
              <a:gd name="csY1" fmla="*/ 2589196 h 2589196"/>
              <a:gd name="csX2" fmla="*/ 0 w 1617044"/>
              <a:gd name="csY2" fmla="*/ 2579571 h 2589196"/>
              <a:gd name="csX3" fmla="*/ 0 w 1617044"/>
              <a:gd name="csY3" fmla="*/ 0 h 2589196"/>
              <a:gd name="csX4" fmla="*/ 779646 w 1617044"/>
              <a:gd name="csY4" fmla="*/ 28876 h 258919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617044" h="2589196">
                <a:moveTo>
                  <a:pt x="1617044" y="1963554"/>
                </a:moveTo>
                <a:lnTo>
                  <a:pt x="1617044" y="2589196"/>
                </a:lnTo>
                <a:lnTo>
                  <a:pt x="0" y="2579571"/>
                </a:lnTo>
                <a:lnTo>
                  <a:pt x="0" y="0"/>
                </a:lnTo>
                <a:lnTo>
                  <a:pt x="779646" y="28876"/>
                </a:lnTo>
              </a:path>
            </a:pathLst>
          </a:cu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6" name="Picture 5" descr="A math equations on a white background&#10;&#10;AI-generated content may be incorrect.">
            <a:extLst>
              <a:ext uri="{FF2B5EF4-FFF2-40B4-BE49-F238E27FC236}">
                <a16:creationId xmlns:a16="http://schemas.microsoft.com/office/drawing/2014/main" id="{C8AE7DB4-2029-CC03-7DC5-F2F455BBA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19" y="2391840"/>
            <a:ext cx="7437902" cy="249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733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6D16CA-872E-AC65-4DF4-4BAD62F2C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B7721-EE23-E836-E6E9-F62E4EFFE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/ Continue — Early exit &amp; skip</a:t>
            </a:r>
            <a:br>
              <a:rPr lang="en-GB" dirty="0"/>
            </a:b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17A3A6-2E32-990D-302F-114A08C1A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45</a:t>
            </a:fld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046F05B-E1F0-A129-3F61-323F31D1FEB1}"/>
              </a:ext>
            </a:extLst>
          </p:cNvPr>
          <p:cNvSpPr/>
          <p:nvPr/>
        </p:nvSpPr>
        <p:spPr bwMode="auto">
          <a:xfrm>
            <a:off x="8252623" y="3010900"/>
            <a:ext cx="2502568" cy="904774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COMMAND</a:t>
            </a: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8A35133B-25B9-B5DD-8BA6-9BBF9EC806AA}"/>
              </a:ext>
            </a:extLst>
          </p:cNvPr>
          <p:cNvSpPr/>
          <p:nvPr/>
        </p:nvSpPr>
        <p:spPr bwMode="auto">
          <a:xfrm>
            <a:off x="8678001" y="1417920"/>
            <a:ext cx="1651813" cy="11261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9802678-B2B0-30A5-DF8E-4CC0D9105B2A}"/>
              </a:ext>
            </a:extLst>
          </p:cNvPr>
          <p:cNvCxnSpPr>
            <a:cxnSpLocks/>
          </p:cNvCxnSpPr>
          <p:nvPr/>
        </p:nvCxnSpPr>
        <p:spPr bwMode="auto">
          <a:xfrm flipH="1">
            <a:off x="9503907" y="3852511"/>
            <a:ext cx="1" cy="4668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C1F349D-733B-FEF3-A59C-ACFBF41995E1}"/>
              </a:ext>
            </a:extLst>
          </p:cNvPr>
          <p:cNvSpPr txBox="1"/>
          <p:nvPr/>
        </p:nvSpPr>
        <p:spPr>
          <a:xfrm>
            <a:off x="8805039" y="1798738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Condition 1?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C49D42D-1B3B-CFBE-5F79-F96A97BDC4C7}"/>
              </a:ext>
            </a:extLst>
          </p:cNvPr>
          <p:cNvCxnSpPr>
            <a:stCxn id="15" idx="3"/>
          </p:cNvCxnSpPr>
          <p:nvPr/>
        </p:nvCxnSpPr>
        <p:spPr bwMode="auto">
          <a:xfrm>
            <a:off x="10329814" y="1980998"/>
            <a:ext cx="614110" cy="18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C9A787E-AA56-7DF3-5526-525D2D4B7C4D}"/>
              </a:ext>
            </a:extLst>
          </p:cNvPr>
          <p:cNvSpPr txBox="1"/>
          <p:nvPr/>
        </p:nvSpPr>
        <p:spPr>
          <a:xfrm>
            <a:off x="9604175" y="5461150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C981BB-FFCB-A5AB-3A9D-8DA903D11E53}"/>
              </a:ext>
            </a:extLst>
          </p:cNvPr>
          <p:cNvSpPr txBox="1"/>
          <p:nvPr/>
        </p:nvSpPr>
        <p:spPr>
          <a:xfrm>
            <a:off x="10381253" y="1449804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8" name="Free-form: Shape 7">
            <a:extLst>
              <a:ext uri="{FF2B5EF4-FFF2-40B4-BE49-F238E27FC236}">
                <a16:creationId xmlns:a16="http://schemas.microsoft.com/office/drawing/2014/main" id="{7CE65D8B-5307-5F74-D2CA-CF557EF4396E}"/>
              </a:ext>
            </a:extLst>
          </p:cNvPr>
          <p:cNvSpPr/>
          <p:nvPr/>
        </p:nvSpPr>
        <p:spPr bwMode="auto">
          <a:xfrm>
            <a:off x="7911967" y="1953928"/>
            <a:ext cx="1617044" cy="4466122"/>
          </a:xfrm>
          <a:custGeom>
            <a:avLst/>
            <a:gdLst>
              <a:gd name="csX0" fmla="*/ 1617044 w 1617044"/>
              <a:gd name="csY0" fmla="*/ 1963554 h 2589196"/>
              <a:gd name="csX1" fmla="*/ 1617044 w 1617044"/>
              <a:gd name="csY1" fmla="*/ 2589196 h 2589196"/>
              <a:gd name="csX2" fmla="*/ 0 w 1617044"/>
              <a:gd name="csY2" fmla="*/ 2579571 h 2589196"/>
              <a:gd name="csX3" fmla="*/ 0 w 1617044"/>
              <a:gd name="csY3" fmla="*/ 0 h 2589196"/>
              <a:gd name="csX4" fmla="*/ 779646 w 1617044"/>
              <a:gd name="csY4" fmla="*/ 28876 h 258919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617044" h="2589196">
                <a:moveTo>
                  <a:pt x="1617044" y="1963554"/>
                </a:moveTo>
                <a:lnTo>
                  <a:pt x="1617044" y="2589196"/>
                </a:lnTo>
                <a:lnTo>
                  <a:pt x="0" y="2579571"/>
                </a:lnTo>
                <a:lnTo>
                  <a:pt x="0" y="0"/>
                </a:lnTo>
                <a:lnTo>
                  <a:pt x="779646" y="28876"/>
                </a:lnTo>
              </a:path>
            </a:pathLst>
          </a:cu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E72F3097-743A-E5E6-BB41-EFFEB21CF9AA}"/>
              </a:ext>
            </a:extLst>
          </p:cNvPr>
          <p:cNvSpPr/>
          <p:nvPr/>
        </p:nvSpPr>
        <p:spPr bwMode="auto">
          <a:xfrm>
            <a:off x="8697069" y="4256172"/>
            <a:ext cx="1651813" cy="11261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AEAE446-00FA-D978-A0E8-8B9D6FBAD0A2}"/>
              </a:ext>
            </a:extLst>
          </p:cNvPr>
          <p:cNvCxnSpPr>
            <a:cxnSpLocks/>
          </p:cNvCxnSpPr>
          <p:nvPr/>
        </p:nvCxnSpPr>
        <p:spPr bwMode="auto">
          <a:xfrm flipH="1">
            <a:off x="9503906" y="2559133"/>
            <a:ext cx="1" cy="4668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A84DBBD-FCE1-F27B-03C2-D735AE41453B}"/>
              </a:ext>
            </a:extLst>
          </p:cNvPr>
          <p:cNvSpPr txBox="1"/>
          <p:nvPr/>
        </p:nvSpPr>
        <p:spPr>
          <a:xfrm>
            <a:off x="9604175" y="2485736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B26F7C3-4B13-1D59-BFD2-E456DC7140E6}"/>
              </a:ext>
            </a:extLst>
          </p:cNvPr>
          <p:cNvCxnSpPr/>
          <p:nvPr/>
        </p:nvCxnSpPr>
        <p:spPr bwMode="auto">
          <a:xfrm>
            <a:off x="10310746" y="4806014"/>
            <a:ext cx="614110" cy="18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87D8F93-766F-0E90-81E6-A5F9CEADA54D}"/>
              </a:ext>
            </a:extLst>
          </p:cNvPr>
          <p:cNvSpPr txBox="1"/>
          <p:nvPr/>
        </p:nvSpPr>
        <p:spPr>
          <a:xfrm>
            <a:off x="10362185" y="4274820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7E4BE76-DC51-C76A-B3C6-6FABD66C6B3F}"/>
              </a:ext>
            </a:extLst>
          </p:cNvPr>
          <p:cNvSpPr txBox="1"/>
          <p:nvPr/>
        </p:nvSpPr>
        <p:spPr>
          <a:xfrm>
            <a:off x="8785971" y="4621348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Condition 2?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DE2612-5ED1-10D5-83E4-A41AC3737F14}"/>
              </a:ext>
            </a:extLst>
          </p:cNvPr>
          <p:cNvSpPr txBox="1"/>
          <p:nvPr/>
        </p:nvSpPr>
        <p:spPr>
          <a:xfrm>
            <a:off x="10147461" y="4988330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BREAK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2AD92C2-22C8-CB83-3AF7-0401CCB9843A}"/>
              </a:ext>
            </a:extLst>
          </p:cNvPr>
          <p:cNvSpPr txBox="1"/>
          <p:nvPr/>
        </p:nvSpPr>
        <p:spPr>
          <a:xfrm>
            <a:off x="827773" y="3064939"/>
            <a:ext cx="6160168" cy="11490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800" dirty="0">
                <a:effectLst/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Use when:</a:t>
            </a:r>
            <a:endParaRPr lang="en-GB" sz="1800" dirty="0">
              <a:effectLst/>
              <a:latin typeface="+mj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US" sz="1800" dirty="0">
                <a:effectLst/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break to stop the loop early (found what you need).</a:t>
            </a:r>
            <a:endParaRPr lang="en-GB" sz="1800" dirty="0">
              <a:effectLst/>
              <a:latin typeface="+mj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US" sz="1800" dirty="0">
                <a:effectLst/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continue to skip the remainder of the current iteration.</a:t>
            </a:r>
            <a:endParaRPr lang="en-GB" sz="1800" dirty="0">
              <a:effectLst/>
              <a:latin typeface="+mj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0180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A1CDB-382D-FB73-0397-90C897590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21812-0E9E-D273-CED5-2FA4245CB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/ Continue — Early exit &amp; skip</a:t>
            </a:r>
            <a:br>
              <a:rPr lang="en-GB" dirty="0"/>
            </a:b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9762EB-177D-2A27-60E9-B3D180E4E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46</a:t>
            </a:fld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6D8F01-FC25-1189-F867-E516FFC94549}"/>
              </a:ext>
            </a:extLst>
          </p:cNvPr>
          <p:cNvSpPr/>
          <p:nvPr/>
        </p:nvSpPr>
        <p:spPr bwMode="auto">
          <a:xfrm>
            <a:off x="8252623" y="3010900"/>
            <a:ext cx="2502568" cy="904774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COMMAND</a:t>
            </a: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11701479-F7D0-D28A-9AFE-231993F384BA}"/>
              </a:ext>
            </a:extLst>
          </p:cNvPr>
          <p:cNvSpPr/>
          <p:nvPr/>
        </p:nvSpPr>
        <p:spPr bwMode="auto">
          <a:xfrm>
            <a:off x="8678001" y="1417920"/>
            <a:ext cx="1651813" cy="11261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661A28F-27E1-F28C-D827-AC444C4F9EF3}"/>
              </a:ext>
            </a:extLst>
          </p:cNvPr>
          <p:cNvCxnSpPr>
            <a:cxnSpLocks/>
          </p:cNvCxnSpPr>
          <p:nvPr/>
        </p:nvCxnSpPr>
        <p:spPr bwMode="auto">
          <a:xfrm flipH="1">
            <a:off x="9503907" y="3852511"/>
            <a:ext cx="1" cy="4668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B090D948-FE0C-9F82-22C1-C6CDFBBA3004}"/>
              </a:ext>
            </a:extLst>
          </p:cNvPr>
          <p:cNvSpPr txBox="1"/>
          <p:nvPr/>
        </p:nvSpPr>
        <p:spPr>
          <a:xfrm>
            <a:off x="8805039" y="1798738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Condition 1?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91C52C0-6CEA-77AF-DDD0-9491821E8182}"/>
              </a:ext>
            </a:extLst>
          </p:cNvPr>
          <p:cNvCxnSpPr>
            <a:stCxn id="15" idx="3"/>
          </p:cNvCxnSpPr>
          <p:nvPr/>
        </p:nvCxnSpPr>
        <p:spPr bwMode="auto">
          <a:xfrm>
            <a:off x="10329814" y="1980998"/>
            <a:ext cx="614110" cy="18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3C03F9A-8361-7A5E-A518-CA2F619546CF}"/>
              </a:ext>
            </a:extLst>
          </p:cNvPr>
          <p:cNvSpPr txBox="1"/>
          <p:nvPr/>
        </p:nvSpPr>
        <p:spPr>
          <a:xfrm>
            <a:off x="9604175" y="5461150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964335-CC5D-C727-5EAD-754DA9EDDBEF}"/>
              </a:ext>
            </a:extLst>
          </p:cNvPr>
          <p:cNvSpPr txBox="1"/>
          <p:nvPr/>
        </p:nvSpPr>
        <p:spPr>
          <a:xfrm>
            <a:off x="10381253" y="1449804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8" name="Free-form: Shape 7">
            <a:extLst>
              <a:ext uri="{FF2B5EF4-FFF2-40B4-BE49-F238E27FC236}">
                <a16:creationId xmlns:a16="http://schemas.microsoft.com/office/drawing/2014/main" id="{3B569BD3-4326-4B9D-03A8-76E3463F01E3}"/>
              </a:ext>
            </a:extLst>
          </p:cNvPr>
          <p:cNvSpPr/>
          <p:nvPr/>
        </p:nvSpPr>
        <p:spPr bwMode="auto">
          <a:xfrm>
            <a:off x="7911967" y="1953928"/>
            <a:ext cx="1617044" cy="4466122"/>
          </a:xfrm>
          <a:custGeom>
            <a:avLst/>
            <a:gdLst>
              <a:gd name="csX0" fmla="*/ 1617044 w 1617044"/>
              <a:gd name="csY0" fmla="*/ 1963554 h 2589196"/>
              <a:gd name="csX1" fmla="*/ 1617044 w 1617044"/>
              <a:gd name="csY1" fmla="*/ 2589196 h 2589196"/>
              <a:gd name="csX2" fmla="*/ 0 w 1617044"/>
              <a:gd name="csY2" fmla="*/ 2579571 h 2589196"/>
              <a:gd name="csX3" fmla="*/ 0 w 1617044"/>
              <a:gd name="csY3" fmla="*/ 0 h 2589196"/>
              <a:gd name="csX4" fmla="*/ 779646 w 1617044"/>
              <a:gd name="csY4" fmla="*/ 28876 h 258919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617044" h="2589196">
                <a:moveTo>
                  <a:pt x="1617044" y="1963554"/>
                </a:moveTo>
                <a:lnTo>
                  <a:pt x="1617044" y="2589196"/>
                </a:lnTo>
                <a:lnTo>
                  <a:pt x="0" y="2579571"/>
                </a:lnTo>
                <a:lnTo>
                  <a:pt x="0" y="0"/>
                </a:lnTo>
                <a:lnTo>
                  <a:pt x="779646" y="28876"/>
                </a:lnTo>
              </a:path>
            </a:pathLst>
          </a:cu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2B190E5A-A560-FC3B-2B0F-25C19AF0E44C}"/>
              </a:ext>
            </a:extLst>
          </p:cNvPr>
          <p:cNvSpPr/>
          <p:nvPr/>
        </p:nvSpPr>
        <p:spPr bwMode="auto">
          <a:xfrm>
            <a:off x="8697069" y="4256172"/>
            <a:ext cx="1651813" cy="11261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010061F-A663-CEE8-EE28-856396D66CF5}"/>
              </a:ext>
            </a:extLst>
          </p:cNvPr>
          <p:cNvCxnSpPr>
            <a:cxnSpLocks/>
          </p:cNvCxnSpPr>
          <p:nvPr/>
        </p:nvCxnSpPr>
        <p:spPr bwMode="auto">
          <a:xfrm flipH="1">
            <a:off x="9503906" y="2559133"/>
            <a:ext cx="1" cy="4668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2B9FAF8-8429-BEF0-AF01-54146BD42085}"/>
              </a:ext>
            </a:extLst>
          </p:cNvPr>
          <p:cNvSpPr txBox="1"/>
          <p:nvPr/>
        </p:nvSpPr>
        <p:spPr>
          <a:xfrm>
            <a:off x="9604175" y="2485736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67B9A1-91E6-2B86-E899-ADABD1980FFF}"/>
              </a:ext>
            </a:extLst>
          </p:cNvPr>
          <p:cNvCxnSpPr/>
          <p:nvPr/>
        </p:nvCxnSpPr>
        <p:spPr bwMode="auto">
          <a:xfrm>
            <a:off x="10310746" y="4806014"/>
            <a:ext cx="614110" cy="18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27D4935-5004-355D-0A57-D6588E28DE0E}"/>
              </a:ext>
            </a:extLst>
          </p:cNvPr>
          <p:cNvSpPr txBox="1"/>
          <p:nvPr/>
        </p:nvSpPr>
        <p:spPr>
          <a:xfrm>
            <a:off x="10362185" y="4274820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258B7E-906C-87A0-45D0-80CFA7AF8221}"/>
              </a:ext>
            </a:extLst>
          </p:cNvPr>
          <p:cNvSpPr txBox="1"/>
          <p:nvPr/>
        </p:nvSpPr>
        <p:spPr>
          <a:xfrm>
            <a:off x="8785971" y="4621348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Condition 2?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10472E-FB88-D693-7399-5430271E95B3}"/>
              </a:ext>
            </a:extLst>
          </p:cNvPr>
          <p:cNvSpPr txBox="1"/>
          <p:nvPr/>
        </p:nvSpPr>
        <p:spPr>
          <a:xfrm>
            <a:off x="10147461" y="4988330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BREAK</a:t>
            </a:r>
          </a:p>
        </p:txBody>
      </p:sp>
      <p:pic>
        <p:nvPicPr>
          <p:cNvPr id="6" name="Picture 5" descr="A computer code with text&#10;&#10;AI-generated content may be incorrect.">
            <a:extLst>
              <a:ext uri="{FF2B5EF4-FFF2-40B4-BE49-F238E27FC236}">
                <a16:creationId xmlns:a16="http://schemas.microsoft.com/office/drawing/2014/main" id="{DAA702C2-71B5-8537-B402-15F134BD7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77" y="2157915"/>
            <a:ext cx="6211468" cy="351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8129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EE12B-6114-9DD5-3D0E-EF6AAC2D53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C8693-1528-D38F-2E7D-40E54612F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/ Continue — Early exit &amp; skip</a:t>
            </a:r>
            <a:br>
              <a:rPr lang="en-GB" dirty="0"/>
            </a:b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47FF00-DFF2-5DC7-D5E2-CBD00867C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47</a:t>
            </a:fld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EF61721-932D-1205-D26E-0064FE8EC9C3}"/>
              </a:ext>
            </a:extLst>
          </p:cNvPr>
          <p:cNvSpPr/>
          <p:nvPr/>
        </p:nvSpPr>
        <p:spPr bwMode="auto">
          <a:xfrm>
            <a:off x="8252623" y="3010900"/>
            <a:ext cx="2502568" cy="904774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COMMAND</a:t>
            </a:r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D7CE1F2D-9A5E-E5C7-AF8B-E11BF26E377C}"/>
              </a:ext>
            </a:extLst>
          </p:cNvPr>
          <p:cNvSpPr/>
          <p:nvPr/>
        </p:nvSpPr>
        <p:spPr bwMode="auto">
          <a:xfrm>
            <a:off x="8678001" y="1417920"/>
            <a:ext cx="1651813" cy="11261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C16BFB-80C7-3E80-6AE8-C69D91C8E400}"/>
              </a:ext>
            </a:extLst>
          </p:cNvPr>
          <p:cNvCxnSpPr>
            <a:cxnSpLocks/>
          </p:cNvCxnSpPr>
          <p:nvPr/>
        </p:nvCxnSpPr>
        <p:spPr bwMode="auto">
          <a:xfrm flipH="1">
            <a:off x="9503907" y="3852511"/>
            <a:ext cx="1" cy="4668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715C963-51A9-108F-CC08-F7CAB92D66CA}"/>
              </a:ext>
            </a:extLst>
          </p:cNvPr>
          <p:cNvSpPr txBox="1"/>
          <p:nvPr/>
        </p:nvSpPr>
        <p:spPr>
          <a:xfrm>
            <a:off x="8805039" y="1798738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Condition 1?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359EE39-03EA-B1AE-2DF2-5B01D2BCE580}"/>
              </a:ext>
            </a:extLst>
          </p:cNvPr>
          <p:cNvCxnSpPr>
            <a:stCxn id="15" idx="3"/>
          </p:cNvCxnSpPr>
          <p:nvPr/>
        </p:nvCxnSpPr>
        <p:spPr bwMode="auto">
          <a:xfrm>
            <a:off x="10329814" y="1980998"/>
            <a:ext cx="614110" cy="18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5847EFE-B180-CEFE-E096-6559C18F07D1}"/>
              </a:ext>
            </a:extLst>
          </p:cNvPr>
          <p:cNvSpPr txBox="1"/>
          <p:nvPr/>
        </p:nvSpPr>
        <p:spPr>
          <a:xfrm>
            <a:off x="9604175" y="5461150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67F92B-E88F-9B44-E840-33AFAFC7109D}"/>
              </a:ext>
            </a:extLst>
          </p:cNvPr>
          <p:cNvSpPr txBox="1"/>
          <p:nvPr/>
        </p:nvSpPr>
        <p:spPr>
          <a:xfrm>
            <a:off x="10381253" y="1449804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8" name="Free-form: Shape 7">
            <a:extLst>
              <a:ext uri="{FF2B5EF4-FFF2-40B4-BE49-F238E27FC236}">
                <a16:creationId xmlns:a16="http://schemas.microsoft.com/office/drawing/2014/main" id="{A232E82E-25FB-B9E5-AFBF-6FA2ABDF09ED}"/>
              </a:ext>
            </a:extLst>
          </p:cNvPr>
          <p:cNvSpPr/>
          <p:nvPr/>
        </p:nvSpPr>
        <p:spPr bwMode="auto">
          <a:xfrm>
            <a:off x="7911967" y="1953928"/>
            <a:ext cx="1617044" cy="4466122"/>
          </a:xfrm>
          <a:custGeom>
            <a:avLst/>
            <a:gdLst>
              <a:gd name="csX0" fmla="*/ 1617044 w 1617044"/>
              <a:gd name="csY0" fmla="*/ 1963554 h 2589196"/>
              <a:gd name="csX1" fmla="*/ 1617044 w 1617044"/>
              <a:gd name="csY1" fmla="*/ 2589196 h 2589196"/>
              <a:gd name="csX2" fmla="*/ 0 w 1617044"/>
              <a:gd name="csY2" fmla="*/ 2579571 h 2589196"/>
              <a:gd name="csX3" fmla="*/ 0 w 1617044"/>
              <a:gd name="csY3" fmla="*/ 0 h 2589196"/>
              <a:gd name="csX4" fmla="*/ 779646 w 1617044"/>
              <a:gd name="csY4" fmla="*/ 28876 h 258919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617044" h="2589196">
                <a:moveTo>
                  <a:pt x="1617044" y="1963554"/>
                </a:moveTo>
                <a:lnTo>
                  <a:pt x="1617044" y="2589196"/>
                </a:lnTo>
                <a:lnTo>
                  <a:pt x="0" y="2579571"/>
                </a:lnTo>
                <a:lnTo>
                  <a:pt x="0" y="0"/>
                </a:lnTo>
                <a:lnTo>
                  <a:pt x="779646" y="28876"/>
                </a:lnTo>
              </a:path>
            </a:pathLst>
          </a:cu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arrow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BDFE1D2E-F7D7-B296-0151-40CFA2E9D2AF}"/>
              </a:ext>
            </a:extLst>
          </p:cNvPr>
          <p:cNvSpPr/>
          <p:nvPr/>
        </p:nvSpPr>
        <p:spPr bwMode="auto">
          <a:xfrm>
            <a:off x="8697069" y="4256172"/>
            <a:ext cx="1651813" cy="1126156"/>
          </a:xfrm>
          <a:prstGeom prst="diamond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DCE49DA-B440-BE39-FC01-3DD172298544}"/>
              </a:ext>
            </a:extLst>
          </p:cNvPr>
          <p:cNvCxnSpPr>
            <a:cxnSpLocks/>
          </p:cNvCxnSpPr>
          <p:nvPr/>
        </p:nvCxnSpPr>
        <p:spPr bwMode="auto">
          <a:xfrm flipH="1">
            <a:off x="9503906" y="2559133"/>
            <a:ext cx="1" cy="466824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0564EF7-BC65-B067-F4FD-4F33F6DB339E}"/>
              </a:ext>
            </a:extLst>
          </p:cNvPr>
          <p:cNvSpPr txBox="1"/>
          <p:nvPr/>
        </p:nvSpPr>
        <p:spPr>
          <a:xfrm>
            <a:off x="9604175" y="2485736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34A4BE8-5BF0-373B-D431-FC1BD3497FFA}"/>
              </a:ext>
            </a:extLst>
          </p:cNvPr>
          <p:cNvCxnSpPr/>
          <p:nvPr/>
        </p:nvCxnSpPr>
        <p:spPr bwMode="auto">
          <a:xfrm>
            <a:off x="10310746" y="4806014"/>
            <a:ext cx="614110" cy="180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2A7DFDC-45ED-086C-5C64-3C268D38391A}"/>
              </a:ext>
            </a:extLst>
          </p:cNvPr>
          <p:cNvSpPr txBox="1"/>
          <p:nvPr/>
        </p:nvSpPr>
        <p:spPr>
          <a:xfrm>
            <a:off x="10362185" y="4274820"/>
            <a:ext cx="66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Yes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981558A-E59A-495A-884E-854A014B4BE7}"/>
              </a:ext>
            </a:extLst>
          </p:cNvPr>
          <p:cNvSpPr txBox="1"/>
          <p:nvPr/>
        </p:nvSpPr>
        <p:spPr>
          <a:xfrm>
            <a:off x="8785971" y="4621348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Condition 2?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DA0F71-B66B-6F64-F027-6169FB69E44A}"/>
              </a:ext>
            </a:extLst>
          </p:cNvPr>
          <p:cNvSpPr txBox="1"/>
          <p:nvPr/>
        </p:nvSpPr>
        <p:spPr>
          <a:xfrm>
            <a:off x="10147461" y="4988330"/>
            <a:ext cx="1524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BREAK</a:t>
            </a:r>
          </a:p>
        </p:txBody>
      </p:sp>
      <p:pic>
        <p:nvPicPr>
          <p:cNvPr id="6" name="Picture 5" descr="A computer code with text&#10;&#10;AI-generated content may be incorrect.">
            <a:extLst>
              <a:ext uri="{FF2B5EF4-FFF2-40B4-BE49-F238E27FC236}">
                <a16:creationId xmlns:a16="http://schemas.microsoft.com/office/drawing/2014/main" id="{DFEE71B2-93A9-5C94-DA43-895CE4C93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677" y="2157915"/>
            <a:ext cx="6211468" cy="3515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7775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E1C6EF-BD6E-F9E8-D512-CA6EC98DA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4353C-81F9-0F77-BEAD-63D8F3294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— Encapsulation &amp; reuse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23E648-E60D-2CF3-59B5-546AE0C8A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48</a:t>
            </a:fld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F1E735-87EA-0955-DB66-B92693DD424A}"/>
              </a:ext>
            </a:extLst>
          </p:cNvPr>
          <p:cNvSpPr txBox="1"/>
          <p:nvPr/>
        </p:nvSpPr>
        <p:spPr>
          <a:xfrm>
            <a:off x="525619" y="2776920"/>
            <a:ext cx="6231316" cy="15814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800" b="1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Use when:</a:t>
            </a:r>
            <a:endParaRPr lang="en-GB" sz="1800" b="1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You want to reuse logic, write tests, and keep the workspace clean.</a:t>
            </a:r>
            <a:endParaRPr lang="en-GB" sz="1800" dirty="0">
              <a:effectLst/>
              <a:latin typeface="+mn-lt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1800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Prefer functions over scripts for assignments and projects</a:t>
            </a:r>
            <a:endParaRPr lang="en-GB" dirty="0">
              <a:latin typeface="+mn-lt"/>
            </a:endParaRPr>
          </a:p>
        </p:txBody>
      </p:sp>
      <p:pic>
        <p:nvPicPr>
          <p:cNvPr id="22" name="Picture 21" descr="A diagram of a flowchart&#10;&#10;AI-generated content may be incorrect.">
            <a:extLst>
              <a:ext uri="{FF2B5EF4-FFF2-40B4-BE49-F238E27FC236}">
                <a16:creationId xmlns:a16="http://schemas.microsoft.com/office/drawing/2014/main" id="{0C63DF77-977A-4F2B-830C-507376817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1684" y="2776920"/>
            <a:ext cx="1683642" cy="2324205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D5AD6C0-85BC-ADDF-DBBD-52A1112BD667}"/>
              </a:ext>
            </a:extLst>
          </p:cNvPr>
          <p:cNvSpPr/>
          <p:nvPr/>
        </p:nvSpPr>
        <p:spPr bwMode="auto">
          <a:xfrm>
            <a:off x="7700210" y="3516052"/>
            <a:ext cx="1867301" cy="78686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my_function</a:t>
            </a: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2C431C57-9FA6-9C7E-4FBF-47700A30425B}"/>
              </a:ext>
            </a:extLst>
          </p:cNvPr>
          <p:cNvSpPr/>
          <p:nvPr/>
        </p:nvSpPr>
        <p:spPr bwMode="auto">
          <a:xfrm>
            <a:off x="9620450" y="2348564"/>
            <a:ext cx="578295" cy="3359217"/>
          </a:xfrm>
          <a:prstGeom prst="leftBrac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055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256116-BF25-DDA8-EDB9-97AE32B90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CFF4E-7359-2E78-D421-ED2CC88E0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— Encapsulation &amp; reuse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D56C05-1F42-6D04-19E2-679AF441C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49</a:t>
            </a:fld>
            <a:endParaRPr lang="en-GB" dirty="0"/>
          </a:p>
        </p:txBody>
      </p:sp>
      <p:pic>
        <p:nvPicPr>
          <p:cNvPr id="6" name="Picture 5" descr="A close-up of text&#10;&#10;AI-generated content may be incorrect.">
            <a:extLst>
              <a:ext uri="{FF2B5EF4-FFF2-40B4-BE49-F238E27FC236}">
                <a16:creationId xmlns:a16="http://schemas.microsoft.com/office/drawing/2014/main" id="{9399FF54-93D1-FB72-C442-84EB0413FE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44" y="2609262"/>
            <a:ext cx="11545911" cy="251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622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C52C3-140B-6871-B179-C8C927F5B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4C099-A896-7B90-1099-05BD84566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an Algorithm?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E87E67-F24F-DF16-515A-14C6A1C5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657FC0-E3B8-5A18-26EA-7C074DE7EB8F}"/>
              </a:ext>
            </a:extLst>
          </p:cNvPr>
          <p:cNvSpPr txBox="1"/>
          <p:nvPr/>
        </p:nvSpPr>
        <p:spPr>
          <a:xfrm>
            <a:off x="1056372" y="3013501"/>
            <a:ext cx="100792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“</a:t>
            </a:r>
            <a:r>
              <a:rPr lang="en-US" sz="2400" dirty="0"/>
              <a:t>A finite, well-defined, step-by-step method that contains inputs and outputs and guarantees the solution to a problem when followed strictly</a:t>
            </a:r>
            <a:r>
              <a:rPr lang="en-GB" sz="2400" dirty="0"/>
              <a:t>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55D835-F6F5-1698-9323-0CD271A8DB4E}"/>
              </a:ext>
            </a:extLst>
          </p:cNvPr>
          <p:cNvSpPr txBox="1"/>
          <p:nvPr/>
        </p:nvSpPr>
        <p:spPr>
          <a:xfrm>
            <a:off x="478367" y="5911938"/>
            <a:ext cx="11319933" cy="4321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850"/>
              </a:lnSpc>
              <a:spcAft>
                <a:spcPts val="375"/>
              </a:spcAft>
              <a:buNone/>
            </a:pPr>
            <a:r>
              <a:rPr lang="en-GB" b="1" i="0" dirty="0">
                <a:solidFill>
                  <a:srgbClr val="000000"/>
                </a:solidFill>
                <a:effectLst/>
                <a:latin typeface="neue-haas-grotesk-display"/>
              </a:rPr>
              <a:t>“Introduction to Algorithms</a:t>
            </a:r>
            <a:r>
              <a:rPr lang="en-GB" b="1" dirty="0">
                <a:solidFill>
                  <a:srgbClr val="000000"/>
                </a:solidFill>
                <a:latin typeface="neue-haas-grotesk-display"/>
              </a:rPr>
              <a:t>”</a:t>
            </a:r>
            <a:r>
              <a:rPr lang="en-GB" b="1" i="0" dirty="0">
                <a:solidFill>
                  <a:srgbClr val="000000"/>
                </a:solidFill>
                <a:effectLst/>
                <a:latin typeface="neue-haas-grotesk-display"/>
              </a:rPr>
              <a:t> </a:t>
            </a:r>
            <a:r>
              <a:rPr lang="en-GB" b="0" i="0" dirty="0">
                <a:solidFill>
                  <a:srgbClr val="6D6E71"/>
                </a:solidFill>
                <a:effectLst/>
                <a:latin typeface="neue-haas-grotesk-display"/>
              </a:rPr>
              <a:t>by </a:t>
            </a:r>
            <a:r>
              <a:rPr lang="en-GB" b="0" i="0" u="none" strike="noStrike" dirty="0">
                <a:solidFill>
                  <a:srgbClr val="6D6E71"/>
                </a:solidFill>
                <a:effectLst/>
                <a:latin typeface="neue-haas-grotesk-display"/>
                <a:hlinkClick r:id="rId2"/>
              </a:rPr>
              <a:t>Thomas H. </a:t>
            </a:r>
            <a:r>
              <a:rPr lang="en-GB" b="0" i="0" u="none" strike="noStrike" dirty="0" err="1">
                <a:solidFill>
                  <a:srgbClr val="6D6E71"/>
                </a:solidFill>
                <a:effectLst/>
                <a:latin typeface="neue-haas-grotesk-display"/>
                <a:hlinkClick r:id="rId2"/>
              </a:rPr>
              <a:t>Cormen</a:t>
            </a:r>
            <a:r>
              <a:rPr lang="en-GB" b="0" i="0" dirty="0">
                <a:solidFill>
                  <a:srgbClr val="6D6E71"/>
                </a:solidFill>
                <a:effectLst/>
                <a:latin typeface="neue-haas-grotesk-display"/>
              </a:rPr>
              <a:t>, </a:t>
            </a:r>
            <a:r>
              <a:rPr lang="en-GB" b="0" i="0" u="none" strike="noStrike" dirty="0">
                <a:solidFill>
                  <a:srgbClr val="6D6E71"/>
                </a:solidFill>
                <a:effectLst/>
                <a:latin typeface="neue-haas-grotesk-display"/>
                <a:hlinkClick r:id="rId3"/>
              </a:rPr>
              <a:t>Charles E. </a:t>
            </a:r>
            <a:r>
              <a:rPr lang="en-GB" b="0" i="0" u="none" strike="noStrike" dirty="0" err="1">
                <a:solidFill>
                  <a:srgbClr val="6D6E71"/>
                </a:solidFill>
                <a:effectLst/>
                <a:latin typeface="neue-haas-grotesk-display"/>
                <a:hlinkClick r:id="rId3"/>
              </a:rPr>
              <a:t>Leiserson</a:t>
            </a:r>
            <a:r>
              <a:rPr lang="en-GB" b="0" i="0" dirty="0">
                <a:solidFill>
                  <a:srgbClr val="6D6E71"/>
                </a:solidFill>
                <a:effectLst/>
                <a:latin typeface="neue-haas-grotesk-display"/>
              </a:rPr>
              <a:t>, </a:t>
            </a:r>
            <a:r>
              <a:rPr lang="en-GB" b="0" i="0" u="none" strike="noStrike" dirty="0">
                <a:solidFill>
                  <a:srgbClr val="6D6E71"/>
                </a:solidFill>
                <a:effectLst/>
                <a:latin typeface="neue-haas-grotesk-display"/>
                <a:hlinkClick r:id="rId4"/>
              </a:rPr>
              <a:t>Ronald L. Rivest</a:t>
            </a:r>
            <a:r>
              <a:rPr lang="en-GB" b="0" i="0" dirty="0">
                <a:solidFill>
                  <a:srgbClr val="6D6E71"/>
                </a:solidFill>
                <a:effectLst/>
                <a:latin typeface="neue-haas-grotesk-display"/>
              </a:rPr>
              <a:t> and </a:t>
            </a:r>
            <a:r>
              <a:rPr lang="en-GB" b="0" i="0" u="none" strike="noStrike" dirty="0">
                <a:solidFill>
                  <a:srgbClr val="6D6E71"/>
                </a:solidFill>
                <a:effectLst/>
                <a:latin typeface="neue-haas-grotesk-display"/>
                <a:hlinkClick r:id="rId5"/>
              </a:rPr>
              <a:t>Clifford Stein</a:t>
            </a:r>
            <a:r>
              <a:rPr lang="en-GB" b="0" i="0" u="none" strike="noStrike" dirty="0">
                <a:solidFill>
                  <a:srgbClr val="6D6E71"/>
                </a:solidFill>
                <a:effectLst/>
                <a:latin typeface="neue-haas-grotesk-display"/>
              </a:rPr>
              <a:t> (MIT press)</a:t>
            </a:r>
            <a:endParaRPr lang="en-GB" b="0" i="0" dirty="0">
              <a:solidFill>
                <a:srgbClr val="6D6E71"/>
              </a:solidFill>
              <a:effectLst/>
              <a:latin typeface="neue-haas-grotesk-display"/>
            </a:endParaRPr>
          </a:p>
        </p:txBody>
      </p:sp>
    </p:spTree>
    <p:extLst>
      <p:ext uri="{BB962C8B-B14F-4D97-AF65-F5344CB8AC3E}">
        <p14:creationId xmlns:p14="http://schemas.microsoft.com/office/powerpoint/2010/main" val="19973041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E2411-A10D-BFEB-ADBA-ABCE7774E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462CA-A713-3396-5162-2FCE5F0D8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— Exercise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AC9D94-9154-2645-18CF-7994C1A8C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50</a:t>
            </a:fld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9A29BF-6812-ECA0-42C7-9450A631FB8C}"/>
              </a:ext>
            </a:extLst>
          </p:cNvPr>
          <p:cNvSpPr txBox="1"/>
          <p:nvPr/>
        </p:nvSpPr>
        <p:spPr>
          <a:xfrm>
            <a:off x="564120" y="2156652"/>
            <a:ext cx="6231316" cy="38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GB" sz="1800" b="1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Write the following pseudocode in MATLAB: </a:t>
            </a:r>
            <a:endParaRPr lang="en-GB" dirty="0">
              <a:latin typeface="+mn-lt"/>
            </a:endParaRPr>
          </a:p>
        </p:txBody>
      </p:sp>
      <p:pic>
        <p:nvPicPr>
          <p:cNvPr id="22" name="Picture 21" descr="A diagram of a flowchart&#10;&#10;AI-generated content may be incorrect.">
            <a:extLst>
              <a:ext uri="{FF2B5EF4-FFF2-40B4-BE49-F238E27FC236}">
                <a16:creationId xmlns:a16="http://schemas.microsoft.com/office/drawing/2014/main" id="{7D6943AE-FE8D-B1B6-D8DF-A9A1CFC94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1684" y="2776920"/>
            <a:ext cx="1683642" cy="2324205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20C87A1-BF24-EC7F-110D-13C959CB67C9}"/>
              </a:ext>
            </a:extLst>
          </p:cNvPr>
          <p:cNvSpPr/>
          <p:nvPr/>
        </p:nvSpPr>
        <p:spPr bwMode="auto">
          <a:xfrm>
            <a:off x="7700210" y="3516052"/>
            <a:ext cx="1867301" cy="786865"/>
          </a:xfrm>
          <a:prstGeom prst="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my_function</a:t>
            </a:r>
            <a:endParaRPr kumimoji="0" lang="en-GB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Left Brace 24">
            <a:extLst>
              <a:ext uri="{FF2B5EF4-FFF2-40B4-BE49-F238E27FC236}">
                <a16:creationId xmlns:a16="http://schemas.microsoft.com/office/drawing/2014/main" id="{39998938-DD8C-2652-5E1C-B57D8B0D093F}"/>
              </a:ext>
            </a:extLst>
          </p:cNvPr>
          <p:cNvSpPr/>
          <p:nvPr/>
        </p:nvSpPr>
        <p:spPr bwMode="auto">
          <a:xfrm>
            <a:off x="9620450" y="2348564"/>
            <a:ext cx="578295" cy="3359217"/>
          </a:xfrm>
          <a:prstGeom prst="leftBrac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A5F27C-A811-5E7A-07CF-6DCD794060AC}"/>
              </a:ext>
            </a:extLst>
          </p:cNvPr>
          <p:cNvSpPr txBox="1"/>
          <p:nvPr/>
        </p:nvSpPr>
        <p:spPr>
          <a:xfrm>
            <a:off x="278342" y="3154077"/>
            <a:ext cx="6079732" cy="1844736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// Calculate the factorial of n recursively</a:t>
            </a:r>
          </a:p>
          <a:p>
            <a:pPr fontAlgn="t">
              <a:lnSpc>
                <a:spcPts val="1500"/>
              </a:lnSpc>
              <a:buNone/>
            </a:pPr>
            <a:endParaRPr lang="en-GB" dirty="0">
              <a:solidFill>
                <a:srgbClr val="7030A0"/>
              </a:solidFill>
              <a:latin typeface="Courier New" panose="02070309020205020404" pitchFamily="49" charset="0"/>
            </a:endParaRP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solidFill>
                  <a:srgbClr val="7030A0"/>
                </a:solidFill>
                <a:effectLst/>
                <a:latin typeface="Courier New" panose="02070309020205020404" pitchFamily="49" charset="0"/>
              </a:rPr>
              <a:t>Algorithm Factorial</a:t>
            </a:r>
            <a:r>
              <a:rPr lang="en-GB" sz="1800" b="0" i="0" dirty="0">
                <a:effectLst/>
                <a:latin typeface="Courier New" panose="02070309020205020404" pitchFamily="49" charset="0"/>
              </a:rPr>
              <a:t>(n)</a:t>
            </a: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    </a:t>
            </a:r>
            <a:r>
              <a:rPr lang="en-GB" sz="1800" b="0" i="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if</a:t>
            </a:r>
            <a:r>
              <a:rPr lang="en-GB" sz="1800" b="0" i="0" dirty="0">
                <a:effectLst/>
                <a:latin typeface="Courier New" panose="02070309020205020404" pitchFamily="49" charset="0"/>
              </a:rPr>
              <a:t> n = 0 then</a:t>
            </a: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        return 1</a:t>
            </a: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    </a:t>
            </a:r>
            <a:r>
              <a:rPr lang="en-GB" sz="1800" b="0" i="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else</a:t>
            </a:r>
          </a:p>
          <a:p>
            <a:pPr fontAlgn="t">
              <a:lnSpc>
                <a:spcPts val="1500"/>
              </a:lnSpc>
              <a:buNone/>
            </a:pPr>
            <a:r>
              <a:rPr lang="en-GB" sz="1800" b="0" i="0" dirty="0">
                <a:effectLst/>
                <a:latin typeface="Courier New" panose="02070309020205020404" pitchFamily="49" charset="0"/>
              </a:rPr>
              <a:t>        return n * Factorial(n - 1)</a:t>
            </a:r>
          </a:p>
          <a:p>
            <a:pPr fontAlgn="t">
              <a:lnSpc>
                <a:spcPts val="1500"/>
              </a:lnSpc>
              <a:buNone/>
            </a:pPr>
            <a:r>
              <a:rPr lang="en-GB" dirty="0">
                <a:latin typeface="Courier New" panose="02070309020205020404" pitchFamily="49" charset="0"/>
              </a:rPr>
              <a:t>    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</a:rPr>
              <a:t>e</a:t>
            </a:r>
            <a:r>
              <a:rPr lang="en-GB" sz="1800" b="0" i="0" dirty="0">
                <a:solidFill>
                  <a:srgbClr val="FF0000"/>
                </a:solidFill>
                <a:effectLst/>
                <a:latin typeface="Courier New" panose="02070309020205020404" pitchFamily="49" charset="0"/>
              </a:rPr>
              <a:t>nd if</a:t>
            </a:r>
          </a:p>
          <a:p>
            <a:pPr fontAlgn="t">
              <a:lnSpc>
                <a:spcPts val="1500"/>
              </a:lnSpc>
              <a:buNone/>
            </a:pPr>
            <a:r>
              <a:rPr lang="en-GB" dirty="0">
                <a:solidFill>
                  <a:srgbClr val="7030A0"/>
                </a:solidFill>
                <a:latin typeface="Courier New" panose="02070309020205020404" pitchFamily="49" charset="0"/>
              </a:rPr>
              <a:t>end algorithm</a:t>
            </a:r>
            <a:endParaRPr lang="en-GB" sz="1800" b="0" i="0" dirty="0">
              <a:solidFill>
                <a:srgbClr val="7030A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CBB3C2-9A92-F43B-AE67-06526B3856C4}"/>
              </a:ext>
            </a:extLst>
          </p:cNvPr>
          <p:cNvSpPr txBox="1"/>
          <p:nvPr/>
        </p:nvSpPr>
        <p:spPr>
          <a:xfrm>
            <a:off x="7473861" y="1716707"/>
            <a:ext cx="6231316" cy="383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GB" sz="1800" b="1" dirty="0">
                <a:effectLst/>
                <a:latin typeface="+mn-lt"/>
                <a:ea typeface="MS Mincho" panose="02020609040205080304" pitchFamily="49" charset="-128"/>
                <a:cs typeface="Times New Roman" panose="02020603050405020304" pitchFamily="18" charset="0"/>
              </a:rPr>
              <a:t>Write its flowchart as well</a:t>
            </a:r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726715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DACF6-3745-39CD-3A05-2EB1513F5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Basic Structure / Blocks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3334D3-C411-7370-3988-453613738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51</a:t>
            </a:fld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313C4-61CD-3C67-9EAE-5E8ABB3DB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0735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A99E4E-B78B-840F-8F84-43235D4D7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97223-1667-5EE7-C05B-42EB2BF66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42" y="822025"/>
            <a:ext cx="11319933" cy="692150"/>
          </a:xfrm>
        </p:spPr>
        <p:txBody>
          <a:bodyPr/>
          <a:lstStyle/>
          <a:p>
            <a:r>
              <a:rPr lang="en-GB" dirty="0"/>
              <a:t>Advanced thinking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A784C8-0DE3-B1BE-9DEC-5E87B3F9A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52</a:t>
            </a:fld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D3818A-8513-C845-3585-86D8FA6F28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342" y="1828800"/>
            <a:ext cx="11519958" cy="4438650"/>
          </a:xfrm>
        </p:spPr>
        <p:txBody>
          <a:bodyPr/>
          <a:lstStyle/>
          <a:p>
            <a:r>
              <a:rPr lang="en-GB" dirty="0"/>
              <a:t>Dividing to conquer:</a:t>
            </a:r>
          </a:p>
          <a:p>
            <a:pPr lvl="1"/>
            <a:r>
              <a:rPr lang="en-GB" dirty="0"/>
              <a:t>Always break your task in smaller tasks</a:t>
            </a:r>
          </a:p>
          <a:p>
            <a:r>
              <a:rPr lang="en-GB" dirty="0"/>
              <a:t>Recursion</a:t>
            </a:r>
          </a:p>
          <a:p>
            <a:pPr lvl="1"/>
            <a:r>
              <a:rPr lang="en-GB" dirty="0"/>
              <a:t>Use your separate the most you can of your function to reuse them inside themselves</a:t>
            </a:r>
          </a:p>
          <a:p>
            <a:r>
              <a:rPr lang="en-GB" dirty="0"/>
              <a:t>Indexing</a:t>
            </a:r>
          </a:p>
          <a:p>
            <a:pPr lvl="1"/>
            <a:r>
              <a:rPr lang="en-GB" dirty="0"/>
              <a:t>Use the indexes of the structures to beyond just the index function</a:t>
            </a:r>
          </a:p>
          <a:p>
            <a:r>
              <a:rPr lang="en-GB" dirty="0"/>
              <a:t>Short-coding</a:t>
            </a:r>
          </a:p>
          <a:p>
            <a:pPr lvl="1"/>
            <a:r>
              <a:rPr lang="en-GB" dirty="0"/>
              <a:t>Shrink your code to the minimum computation effort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120952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4AD63-A735-C709-4E0F-794920A6CC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Exercise sessions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762F43-6C69-3D0E-E8C2-DB0B7F8869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Modelling the Robot/Maze</a:t>
            </a:r>
          </a:p>
        </p:txBody>
      </p:sp>
      <p:pic>
        <p:nvPicPr>
          <p:cNvPr id="11" name="Picture 10" descr="A cartoon of a cartoon arrow with a cape and legs and a dumbbell&#10;&#10;AI-generated content may be incorrect.">
            <a:extLst>
              <a:ext uri="{FF2B5EF4-FFF2-40B4-BE49-F238E27FC236}">
                <a16:creationId xmlns:a16="http://schemas.microsoft.com/office/drawing/2014/main" id="{4754954B-C849-A7FD-4831-41448A070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340" y="2328544"/>
            <a:ext cx="3019637" cy="301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3081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893C9-468D-D0F8-F6CD-FD9DFD3A4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CDD35-AAE7-E765-9245-B051065AF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82" y="-116840"/>
            <a:ext cx="11319933" cy="69215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Scenario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A83993-FF76-2F83-5E30-E75676A28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54</a:t>
            </a:fld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51A496A-0AD4-326E-4D64-2143911D604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895902" y="1893570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[0][0]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[0][1]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[0][2]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[1][0]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[1][1]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[1][2]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[2][0]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[1][2]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A7CC08D-475D-77E4-73C3-107B9142CCB2}"/>
              </a:ext>
            </a:extLst>
          </p:cNvPr>
          <p:cNvSpPr txBox="1"/>
          <p:nvPr/>
        </p:nvSpPr>
        <p:spPr>
          <a:xfrm>
            <a:off x="3839565" y="939553"/>
            <a:ext cx="44001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/>
              <a:t>Map:3x3 Grid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61B5E04-0253-023E-F7CD-D48D88D4FE74}"/>
              </a:ext>
            </a:extLst>
          </p:cNvPr>
          <p:cNvCxnSpPr>
            <a:cxnSpLocks/>
          </p:cNvCxnSpPr>
          <p:nvPr/>
        </p:nvCxnSpPr>
        <p:spPr bwMode="auto">
          <a:xfrm>
            <a:off x="8130461" y="446154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D788E74-36D7-5C99-D7AB-D2E599FFC88A}"/>
              </a:ext>
            </a:extLst>
          </p:cNvPr>
          <p:cNvSpPr txBox="1"/>
          <p:nvPr/>
        </p:nvSpPr>
        <p:spPr>
          <a:xfrm>
            <a:off x="9229633" y="4230712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Wall/Obstacle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869EA6E-E170-D869-6313-DFEBC4F65B71}"/>
              </a:ext>
            </a:extLst>
          </p:cNvPr>
          <p:cNvCxnSpPr>
            <a:cxnSpLocks/>
          </p:cNvCxnSpPr>
          <p:nvPr/>
        </p:nvCxnSpPr>
        <p:spPr bwMode="auto">
          <a:xfrm>
            <a:off x="11484027" y="878530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913C01D-878F-4477-0C87-0DC9B2FF01B7}"/>
              </a:ext>
            </a:extLst>
          </p:cNvPr>
          <p:cNvSpPr txBox="1"/>
          <p:nvPr/>
        </p:nvSpPr>
        <p:spPr>
          <a:xfrm>
            <a:off x="4722192" y="5564504"/>
            <a:ext cx="2310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Free path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C1ED016-A502-9861-E2FC-88B5768A31EC}"/>
              </a:ext>
            </a:extLst>
          </p:cNvPr>
          <p:cNvCxnSpPr>
            <a:cxnSpLocks/>
          </p:cNvCxnSpPr>
          <p:nvPr/>
        </p:nvCxnSpPr>
        <p:spPr bwMode="auto">
          <a:xfrm>
            <a:off x="5672802" y="4835348"/>
            <a:ext cx="0" cy="7291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6FF5860-4523-4F6C-9A43-4669743456A4}"/>
              </a:ext>
            </a:extLst>
          </p:cNvPr>
          <p:cNvSpPr txBox="1"/>
          <p:nvPr/>
        </p:nvSpPr>
        <p:spPr>
          <a:xfrm>
            <a:off x="9433922" y="4738261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Map[</a:t>
            </a:r>
            <a:r>
              <a:rPr lang="en-GB" sz="2400" dirty="0" err="1"/>
              <a:t>i</a:t>
            </a:r>
            <a:r>
              <a:rPr lang="en-GB" sz="2400" dirty="0"/>
              <a:t>][j]=0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E9C9868-8AD0-8C6D-3E55-550EB1571B33}"/>
              </a:ext>
            </a:extLst>
          </p:cNvPr>
          <p:cNvSpPr txBox="1"/>
          <p:nvPr/>
        </p:nvSpPr>
        <p:spPr>
          <a:xfrm>
            <a:off x="4942159" y="6051857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Map[</a:t>
            </a:r>
            <a:r>
              <a:rPr lang="en-GB" sz="2400" dirty="0" err="1"/>
              <a:t>i</a:t>
            </a:r>
            <a:r>
              <a:rPr lang="en-GB" sz="2400" dirty="0"/>
              <a:t>][j]=1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270466-2064-184B-8855-C0CE0111C33B}"/>
              </a:ext>
            </a:extLst>
          </p:cNvPr>
          <p:cNvSpPr txBox="1"/>
          <p:nvPr/>
        </p:nvSpPr>
        <p:spPr>
          <a:xfrm>
            <a:off x="442763" y="1370350"/>
            <a:ext cx="28857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For pseudocode:</a:t>
            </a:r>
          </a:p>
        </p:txBody>
      </p:sp>
    </p:spTree>
    <p:extLst>
      <p:ext uri="{BB962C8B-B14F-4D97-AF65-F5344CB8AC3E}">
        <p14:creationId xmlns:p14="http://schemas.microsoft.com/office/powerpoint/2010/main" val="155212361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DF29AE-65C3-B586-5F24-AE328690E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36008-C102-78E7-C5F9-43DABF666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82" y="-116840"/>
            <a:ext cx="11319933" cy="69215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Scenario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BF103E-2A76-60DE-DFA0-F25A1D74E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55</a:t>
            </a:fld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66AA5AF-197F-2EA1-DC5E-A969F901BD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0302467"/>
              </p:ext>
            </p:extLst>
          </p:nvPr>
        </p:nvGraphicFramePr>
        <p:xfrm>
          <a:off x="3895902" y="1893570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[1][1]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[1][2]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[1][3]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[2][2]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[3][1]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[3][2]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[3][3]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1ED7500-BF20-F451-E93D-31FAC617F304}"/>
              </a:ext>
            </a:extLst>
          </p:cNvPr>
          <p:cNvSpPr txBox="1"/>
          <p:nvPr/>
        </p:nvSpPr>
        <p:spPr>
          <a:xfrm>
            <a:off x="3839565" y="939553"/>
            <a:ext cx="44001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/>
              <a:t>Map:3x3 Grid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F9DC730-2E43-3245-E7EF-93A346189FA2}"/>
              </a:ext>
            </a:extLst>
          </p:cNvPr>
          <p:cNvCxnSpPr>
            <a:cxnSpLocks/>
          </p:cNvCxnSpPr>
          <p:nvPr/>
        </p:nvCxnSpPr>
        <p:spPr bwMode="auto">
          <a:xfrm>
            <a:off x="8130461" y="446154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3268CC3-6A00-0D8E-5409-21E519D4191C}"/>
              </a:ext>
            </a:extLst>
          </p:cNvPr>
          <p:cNvSpPr txBox="1"/>
          <p:nvPr/>
        </p:nvSpPr>
        <p:spPr>
          <a:xfrm>
            <a:off x="9229633" y="4230712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Wall/Obstacle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A93D0CB-2229-E479-8317-29B455E17993}"/>
              </a:ext>
            </a:extLst>
          </p:cNvPr>
          <p:cNvCxnSpPr>
            <a:cxnSpLocks/>
          </p:cNvCxnSpPr>
          <p:nvPr/>
        </p:nvCxnSpPr>
        <p:spPr bwMode="auto">
          <a:xfrm>
            <a:off x="11484027" y="878530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8D0753F-3283-17DB-FC5B-19A0F2D4B3EC}"/>
              </a:ext>
            </a:extLst>
          </p:cNvPr>
          <p:cNvSpPr txBox="1"/>
          <p:nvPr/>
        </p:nvSpPr>
        <p:spPr>
          <a:xfrm>
            <a:off x="4722192" y="5564504"/>
            <a:ext cx="2310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Free path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A0C6961-1DD3-4178-91D6-714661E87815}"/>
              </a:ext>
            </a:extLst>
          </p:cNvPr>
          <p:cNvCxnSpPr>
            <a:cxnSpLocks/>
          </p:cNvCxnSpPr>
          <p:nvPr/>
        </p:nvCxnSpPr>
        <p:spPr bwMode="auto">
          <a:xfrm>
            <a:off x="5672802" y="4835348"/>
            <a:ext cx="0" cy="7291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56CA4C3-8B30-1210-543C-CAA5AFC07096}"/>
              </a:ext>
            </a:extLst>
          </p:cNvPr>
          <p:cNvSpPr txBox="1"/>
          <p:nvPr/>
        </p:nvSpPr>
        <p:spPr>
          <a:xfrm>
            <a:off x="9433922" y="4738261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Map[</a:t>
            </a:r>
            <a:r>
              <a:rPr lang="en-GB" sz="2400" dirty="0" err="1"/>
              <a:t>i</a:t>
            </a:r>
            <a:r>
              <a:rPr lang="en-GB" sz="2400" dirty="0"/>
              <a:t>][j]=0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A2BFAF-32E0-7876-0CCA-34952F000F18}"/>
              </a:ext>
            </a:extLst>
          </p:cNvPr>
          <p:cNvSpPr txBox="1"/>
          <p:nvPr/>
        </p:nvSpPr>
        <p:spPr>
          <a:xfrm>
            <a:off x="4942159" y="6051857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Map[</a:t>
            </a:r>
            <a:r>
              <a:rPr lang="en-GB" sz="2400" dirty="0" err="1"/>
              <a:t>i</a:t>
            </a:r>
            <a:r>
              <a:rPr lang="en-GB" sz="2400" dirty="0"/>
              <a:t>][j]=1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FE58F-E290-9E94-2D83-CA725F06F74E}"/>
              </a:ext>
            </a:extLst>
          </p:cNvPr>
          <p:cNvSpPr txBox="1"/>
          <p:nvPr/>
        </p:nvSpPr>
        <p:spPr>
          <a:xfrm>
            <a:off x="442763" y="1370350"/>
            <a:ext cx="23332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For MATLAB:</a:t>
            </a:r>
          </a:p>
        </p:txBody>
      </p:sp>
    </p:spTree>
    <p:extLst>
      <p:ext uri="{BB962C8B-B14F-4D97-AF65-F5344CB8AC3E}">
        <p14:creationId xmlns:p14="http://schemas.microsoft.com/office/powerpoint/2010/main" val="329570312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9FF6E-9BB2-E2FE-2034-9EED7F720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3BA06-52C3-C000-E232-302EEB3F8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82" y="-116840"/>
            <a:ext cx="11319933" cy="69215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Exercise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07513AB-7B6F-D3F3-5112-C561ED46E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56</a:t>
            </a:fld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540F618-53B1-89F6-21A1-EB9348AE785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895902" y="1893570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[1][1]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[1][2]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[1][3]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[2][2]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[3][1]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[3][2]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[3][3]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62D7E58-4381-3E52-B00C-2FEB379C9F66}"/>
              </a:ext>
            </a:extLst>
          </p:cNvPr>
          <p:cNvCxnSpPr>
            <a:cxnSpLocks/>
          </p:cNvCxnSpPr>
          <p:nvPr/>
        </p:nvCxnSpPr>
        <p:spPr bwMode="auto">
          <a:xfrm>
            <a:off x="8130461" y="446154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0FAE9D7-D5C8-A438-C5E9-4862001C2453}"/>
              </a:ext>
            </a:extLst>
          </p:cNvPr>
          <p:cNvSpPr txBox="1"/>
          <p:nvPr/>
        </p:nvSpPr>
        <p:spPr>
          <a:xfrm>
            <a:off x="9229633" y="4230712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Wall/Obstacle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98A6107-507E-0169-99F0-CCCA42555F3A}"/>
              </a:ext>
            </a:extLst>
          </p:cNvPr>
          <p:cNvCxnSpPr>
            <a:cxnSpLocks/>
          </p:cNvCxnSpPr>
          <p:nvPr/>
        </p:nvCxnSpPr>
        <p:spPr bwMode="auto">
          <a:xfrm>
            <a:off x="11484027" y="878530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48AA174-EB24-A5B9-D41F-DE505FA0CA9A}"/>
              </a:ext>
            </a:extLst>
          </p:cNvPr>
          <p:cNvSpPr txBox="1"/>
          <p:nvPr/>
        </p:nvSpPr>
        <p:spPr>
          <a:xfrm>
            <a:off x="4722192" y="5564504"/>
            <a:ext cx="2310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/>
              <a:t>Free path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E90A131-C185-4402-BA97-ED67A3461F1A}"/>
              </a:ext>
            </a:extLst>
          </p:cNvPr>
          <p:cNvCxnSpPr>
            <a:cxnSpLocks/>
          </p:cNvCxnSpPr>
          <p:nvPr/>
        </p:nvCxnSpPr>
        <p:spPr bwMode="auto">
          <a:xfrm>
            <a:off x="5672802" y="4835348"/>
            <a:ext cx="0" cy="729156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7585FFC-689B-3A7A-105E-722B794FE1ED}"/>
              </a:ext>
            </a:extLst>
          </p:cNvPr>
          <p:cNvSpPr txBox="1"/>
          <p:nvPr/>
        </p:nvSpPr>
        <p:spPr>
          <a:xfrm>
            <a:off x="9433922" y="4738261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Map[ii][</a:t>
            </a:r>
            <a:r>
              <a:rPr lang="en-GB" sz="2400" dirty="0" err="1"/>
              <a:t>jj</a:t>
            </a:r>
            <a:r>
              <a:rPr lang="en-GB" sz="2400" dirty="0"/>
              <a:t>]=0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522BACA-5775-1797-1E0E-F22B00D0255A}"/>
              </a:ext>
            </a:extLst>
          </p:cNvPr>
          <p:cNvSpPr txBox="1"/>
          <p:nvPr/>
        </p:nvSpPr>
        <p:spPr>
          <a:xfrm>
            <a:off x="4942159" y="6051857"/>
            <a:ext cx="230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Map[ii][</a:t>
            </a:r>
            <a:r>
              <a:rPr lang="en-GB" sz="2400" dirty="0" err="1"/>
              <a:t>jj</a:t>
            </a:r>
            <a:r>
              <a:rPr lang="en-GB" sz="2400" dirty="0"/>
              <a:t>]=1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D0272E-F38F-7693-626D-FF627B23C8E6}"/>
              </a:ext>
            </a:extLst>
          </p:cNvPr>
          <p:cNvSpPr txBox="1"/>
          <p:nvPr/>
        </p:nvSpPr>
        <p:spPr>
          <a:xfrm>
            <a:off x="1706808" y="1026691"/>
            <a:ext cx="9204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dirty="0"/>
              <a:t>Create the following scenario in MATLAB</a:t>
            </a:r>
          </a:p>
        </p:txBody>
      </p:sp>
    </p:spTree>
    <p:extLst>
      <p:ext uri="{BB962C8B-B14F-4D97-AF65-F5344CB8AC3E}">
        <p14:creationId xmlns:p14="http://schemas.microsoft.com/office/powerpoint/2010/main" val="198207322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3C30E5-830C-40CC-9D05-3684A69CA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778C6-B65F-8A10-27A8-45FCC5FB1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82" y="-116840"/>
            <a:ext cx="11319933" cy="69215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Exercises session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CC50E8-DF02-3B5A-3E82-6C89C1AD2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57</a:t>
            </a:fld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6CC4B74-31A3-E0AB-1B8F-39E999C3D3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6323899"/>
              </p:ext>
            </p:extLst>
          </p:nvPr>
        </p:nvGraphicFramePr>
        <p:xfrm>
          <a:off x="7494785" y="1653499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[1][1]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[1][2]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[1][3]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[3][1]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[3][2]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[3][3]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9E93B85-E404-B331-99C7-1E92C0381416}"/>
              </a:ext>
            </a:extLst>
          </p:cNvPr>
          <p:cNvCxnSpPr>
            <a:cxnSpLocks/>
          </p:cNvCxnSpPr>
          <p:nvPr/>
        </p:nvCxnSpPr>
        <p:spPr bwMode="auto">
          <a:xfrm>
            <a:off x="11484027" y="878530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9A75460-0567-68C8-17E9-AEF5EA86DA5D}"/>
              </a:ext>
            </a:extLst>
          </p:cNvPr>
          <p:cNvSpPr txBox="1"/>
          <p:nvPr/>
        </p:nvSpPr>
        <p:spPr>
          <a:xfrm>
            <a:off x="132089" y="1136064"/>
            <a:ext cx="7213175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GB" sz="2000" dirty="0"/>
              <a:t>Create the following scenario in MATLAB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GB" dirty="0"/>
              <a:t>Create a matrix named map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GB" dirty="0"/>
              <a:t>Attribute the obstacle values</a:t>
            </a:r>
          </a:p>
          <a:p>
            <a:pPr marL="1200150" lvl="1" indent="-742950">
              <a:buFont typeface="+mj-lt"/>
              <a:buAutoNum type="alphaLcPeriod"/>
            </a:pPr>
            <a:endParaRPr lang="en-GB" sz="2000" dirty="0"/>
          </a:p>
          <a:p>
            <a:pPr marL="742950" indent="-742950">
              <a:buFont typeface="+mj-lt"/>
              <a:buAutoNum type="arabicPeriod"/>
            </a:pPr>
            <a:r>
              <a:rPr lang="en-GB" sz="2000" dirty="0"/>
              <a:t>Create a function to print the map</a:t>
            </a:r>
          </a:p>
          <a:p>
            <a:pPr marL="742950" indent="-742950">
              <a:buFont typeface="+mj-lt"/>
              <a:buAutoNum type="arabicPeriod"/>
            </a:pPr>
            <a:endParaRPr lang="en-GB" sz="2000" dirty="0"/>
          </a:p>
          <a:p>
            <a:pPr marL="742950" indent="-742950">
              <a:buFont typeface="+mj-lt"/>
              <a:buAutoNum type="arabicPeriod"/>
            </a:pPr>
            <a:r>
              <a:rPr lang="en-GB" sz="2000" dirty="0"/>
              <a:t>Insert the robot: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GB" dirty="0"/>
              <a:t>Create another matrix [1,2] to store the robot position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GB" dirty="0"/>
              <a:t>Adapt the function of item 2 to print “R” where the robot is</a:t>
            </a:r>
          </a:p>
          <a:p>
            <a:pPr marL="1200150" lvl="1" indent="-742950">
              <a:buFont typeface="+mj-lt"/>
              <a:buAutoNum type="alphaLcPeriod"/>
            </a:pPr>
            <a:endParaRPr lang="en-GB" sz="2000" dirty="0"/>
          </a:p>
          <a:p>
            <a:pPr marL="742950" indent="-742950">
              <a:buFont typeface="+mj-lt"/>
              <a:buAutoNum type="arabicPeriod"/>
            </a:pPr>
            <a:r>
              <a:rPr lang="en-GB" sz="2000" dirty="0"/>
              <a:t>Implement the function “move(direction, </a:t>
            </a:r>
            <a:r>
              <a:rPr lang="en-GB" sz="2000" dirty="0" err="1"/>
              <a:t>robot_pos</a:t>
            </a:r>
            <a:r>
              <a:rPr lang="en-GB" sz="2000" dirty="0"/>
              <a:t>)” to move the robot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GB" sz="2000" dirty="0"/>
              <a:t>Test your function with values hardcoded defined (meaning declaring the values in your code)</a:t>
            </a:r>
          </a:p>
          <a:p>
            <a:pPr marL="742950" indent="-742950">
              <a:buFont typeface="+mj-lt"/>
              <a:buAutoNum type="arabicPeriod"/>
            </a:pPr>
            <a:endParaRPr lang="en-GB" sz="20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C6282B5-FB6D-F3D7-8FF5-3BCEB786ED76}"/>
              </a:ext>
            </a:extLst>
          </p:cNvPr>
          <p:cNvGrpSpPr/>
          <p:nvPr/>
        </p:nvGrpSpPr>
        <p:grpSpPr>
          <a:xfrm>
            <a:off x="8416744" y="1905229"/>
            <a:ext cx="2706552" cy="2567399"/>
            <a:chOff x="7887354" y="4558255"/>
            <a:chExt cx="2706552" cy="2567399"/>
          </a:xfrm>
        </p:grpSpPr>
        <p:pic>
          <p:nvPicPr>
            <p:cNvPr id="8" name="Picture 7" descr="A black background with a black square&#10;&#10;AI-generated content may be incorrect.">
              <a:extLst>
                <a:ext uri="{FF2B5EF4-FFF2-40B4-BE49-F238E27FC236}">
                  <a16:creationId xmlns:a16="http://schemas.microsoft.com/office/drawing/2014/main" id="{24F87141-C53D-52C9-1E0F-43FF94895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33250" y="5372680"/>
              <a:ext cx="956158" cy="956158"/>
            </a:xfrm>
            <a:prstGeom prst="rect">
              <a:avLst/>
            </a:prstGeom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DFD5B147-3CFF-EDAF-8F33-FD21DB5D1580}"/>
                </a:ext>
              </a:extLst>
            </p:cNvPr>
            <p:cNvSpPr/>
            <p:nvPr/>
          </p:nvSpPr>
          <p:spPr bwMode="auto">
            <a:xfrm>
              <a:off x="9927156" y="5797419"/>
              <a:ext cx="666750" cy="388620"/>
            </a:xfrm>
            <a:prstGeom prst="rightArrow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450C6DDC-AD3E-91E8-24E7-9DAE46EBEC61}"/>
                </a:ext>
              </a:extLst>
            </p:cNvPr>
            <p:cNvSpPr/>
            <p:nvPr/>
          </p:nvSpPr>
          <p:spPr bwMode="auto">
            <a:xfrm rot="10800000">
              <a:off x="7887354" y="5736459"/>
              <a:ext cx="666750" cy="388620"/>
            </a:xfrm>
            <a:prstGeom prst="rightArrow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6A339328-9980-42F7-F11E-6B2E67464514}"/>
                </a:ext>
              </a:extLst>
            </p:cNvPr>
            <p:cNvSpPr/>
            <p:nvPr/>
          </p:nvSpPr>
          <p:spPr bwMode="auto">
            <a:xfrm rot="16200000">
              <a:off x="8915421" y="4715597"/>
              <a:ext cx="690136" cy="375451"/>
            </a:xfrm>
            <a:prstGeom prst="rightArrow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89DFD2D8-1E58-3502-D28C-470A9FC94735}"/>
                </a:ext>
              </a:extLst>
            </p:cNvPr>
            <p:cNvSpPr/>
            <p:nvPr/>
          </p:nvSpPr>
          <p:spPr bwMode="auto">
            <a:xfrm rot="5400000">
              <a:off x="8892062" y="6592860"/>
              <a:ext cx="690136" cy="375451"/>
            </a:xfrm>
            <a:prstGeom prst="rightArrow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70546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79E56F-A515-8D86-8EA2-6771A6DFAE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2165B-C2DF-C423-7335-5B6411EAC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82" y="-116840"/>
            <a:ext cx="11319933" cy="69215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Exercises session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1971BA-5DE3-084F-5D8E-150344059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58</a:t>
            </a:fld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CD6E7DA-B240-1F56-4AC9-3BB7858BA05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494785" y="1653499"/>
          <a:ext cx="4400196" cy="30708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6732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466732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</a:tblGrid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[1][1]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tx1"/>
                          </a:solidFill>
                        </a:rPr>
                        <a:t>[1][2]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dirty="0">
                          <a:solidFill>
                            <a:schemeClr val="bg1"/>
                          </a:solidFill>
                        </a:rPr>
                        <a:t>[1][3]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[2][3]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[3][1]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tx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tx1"/>
                          </a:solidFill>
                        </a:rPr>
                        <a:t>[3][2]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Font typeface="+mj-lt"/>
                        <a:buNone/>
                      </a:pPr>
                      <a:endParaRPr lang="en-GB" b="1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 algn="ctr">
                        <a:buFont typeface="+mj-lt"/>
                        <a:buNone/>
                      </a:pPr>
                      <a:r>
                        <a:rPr lang="en-GB" b="1" dirty="0">
                          <a:solidFill>
                            <a:schemeClr val="bg1"/>
                          </a:solidFill>
                        </a:rPr>
                        <a:t>[3][3]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</a:tbl>
          </a:graphicData>
        </a:graphic>
      </p:graphicFrame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4703C0-F68F-4183-49B3-E91785DC36E0}"/>
              </a:ext>
            </a:extLst>
          </p:cNvPr>
          <p:cNvCxnSpPr>
            <a:cxnSpLocks/>
          </p:cNvCxnSpPr>
          <p:nvPr/>
        </p:nvCxnSpPr>
        <p:spPr bwMode="auto">
          <a:xfrm>
            <a:off x="11484027" y="8785305"/>
            <a:ext cx="985062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17A859B-4852-8B25-7236-8DF96BC70D6C}"/>
              </a:ext>
            </a:extLst>
          </p:cNvPr>
          <p:cNvSpPr txBox="1"/>
          <p:nvPr/>
        </p:nvSpPr>
        <p:spPr>
          <a:xfrm>
            <a:off x="116531" y="809785"/>
            <a:ext cx="7213175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1" indent="-742950">
              <a:buFont typeface="+mj-lt"/>
              <a:buAutoNum type="alphaLcPeriod"/>
            </a:pPr>
            <a:endParaRPr lang="en-GB" sz="2000" dirty="0"/>
          </a:p>
          <a:p>
            <a:pPr marL="742950" indent="-742950">
              <a:buFont typeface="+mj-lt"/>
              <a:buAutoNum type="arabicPeriod"/>
            </a:pPr>
            <a:r>
              <a:rPr lang="en-GB" sz="2000" dirty="0"/>
              <a:t>Implement the verifications in the functions implemented in Session 1: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GB" sz="2000" dirty="0"/>
              <a:t>Verify if the cell is free before moving</a:t>
            </a:r>
          </a:p>
          <a:p>
            <a:pPr marL="1200150" lvl="1" indent="-742950">
              <a:buFont typeface="+mj-lt"/>
              <a:buAutoNum type="alphaLcPeriod"/>
            </a:pPr>
            <a:r>
              <a:rPr lang="en-GB" sz="2000" dirty="0"/>
              <a:t>Verify whether the next move goes out of the map (edges)</a:t>
            </a:r>
          </a:p>
          <a:p>
            <a:pPr marL="1200150" lvl="1" indent="-742950">
              <a:buFont typeface="+mj-lt"/>
              <a:buAutoNum type="alphaLcPeriod"/>
            </a:pPr>
            <a:endParaRPr lang="en-GB" sz="2000" dirty="0"/>
          </a:p>
          <a:p>
            <a:pPr marL="742950" indent="-742950">
              <a:buFont typeface="+mj-lt"/>
              <a:buAutoNum type="arabicPeriod"/>
            </a:pPr>
            <a:r>
              <a:rPr lang="en-GB" sz="2000" dirty="0"/>
              <a:t>Implement a function that given two numbers n and m, create a mesh map of size n*m with all the cells</a:t>
            </a:r>
          </a:p>
          <a:p>
            <a:pPr marL="742950" indent="-742950">
              <a:buFont typeface="+mj-lt"/>
              <a:buAutoNum type="arabicPeriod"/>
            </a:pPr>
            <a:endParaRPr lang="en-GB" sz="2000" dirty="0"/>
          </a:p>
          <a:p>
            <a:pPr marL="742950" indent="-742950">
              <a:buFont typeface="+mj-lt"/>
              <a:buAutoNum type="arabicPeriod"/>
            </a:pPr>
            <a:r>
              <a:rPr lang="en-GB" sz="2000" dirty="0"/>
              <a:t>Make sure your </a:t>
            </a:r>
            <a:r>
              <a:rPr lang="en-GB" sz="2000" dirty="0" err="1"/>
              <a:t>print_map</a:t>
            </a:r>
            <a:r>
              <a:rPr lang="en-GB" sz="2000" dirty="0"/>
              <a:t> function handles the new map</a:t>
            </a:r>
            <a:endParaRPr lang="en-GB" dirty="0"/>
          </a:p>
          <a:p>
            <a:pPr marL="1200150" lvl="1" indent="-742950">
              <a:buFont typeface="+mj-lt"/>
              <a:buAutoNum type="arabicPeriod"/>
            </a:pPr>
            <a:endParaRPr lang="en-GB" sz="2000" dirty="0"/>
          </a:p>
          <a:p>
            <a:pPr marL="742950" indent="-742950">
              <a:buFont typeface="+mj-lt"/>
              <a:buAutoNum type="arabicPeriod"/>
            </a:pPr>
            <a:r>
              <a:rPr lang="en-GB" sz="2000" dirty="0"/>
              <a:t>Adapt your code so you can take the next direction from the keyboard (users insert next direction)</a:t>
            </a:r>
          </a:p>
          <a:p>
            <a:pPr marL="1200150" lvl="1" indent="-742950">
              <a:buFont typeface="+mj-lt"/>
              <a:buAutoNum type="arabicPeriod"/>
            </a:pPr>
            <a:endParaRPr lang="en-GB" sz="2000" dirty="0"/>
          </a:p>
          <a:p>
            <a:pPr marL="742950" indent="-742950">
              <a:buFont typeface="+mj-lt"/>
              <a:buAutoNum type="arabicPeriod"/>
            </a:pPr>
            <a:endParaRPr lang="en-GB" sz="20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47DBD0C-7604-E79E-1DE9-7014F1F352E9}"/>
              </a:ext>
            </a:extLst>
          </p:cNvPr>
          <p:cNvGrpSpPr/>
          <p:nvPr/>
        </p:nvGrpSpPr>
        <p:grpSpPr>
          <a:xfrm>
            <a:off x="8416744" y="1905229"/>
            <a:ext cx="2706552" cy="2567399"/>
            <a:chOff x="7887354" y="4558255"/>
            <a:chExt cx="2706552" cy="2567399"/>
          </a:xfrm>
        </p:grpSpPr>
        <p:pic>
          <p:nvPicPr>
            <p:cNvPr id="8" name="Picture 7" descr="A black background with a black square&#10;&#10;AI-generated content may be incorrect.">
              <a:extLst>
                <a:ext uri="{FF2B5EF4-FFF2-40B4-BE49-F238E27FC236}">
                  <a16:creationId xmlns:a16="http://schemas.microsoft.com/office/drawing/2014/main" id="{D70042A3-653A-90D4-C74A-81EDC480A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33250" y="5372680"/>
              <a:ext cx="956158" cy="956158"/>
            </a:xfrm>
            <a:prstGeom prst="rect">
              <a:avLst/>
            </a:prstGeom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D7E599E2-873C-8178-57EB-6B3CA75B31E7}"/>
                </a:ext>
              </a:extLst>
            </p:cNvPr>
            <p:cNvSpPr/>
            <p:nvPr/>
          </p:nvSpPr>
          <p:spPr bwMode="auto">
            <a:xfrm>
              <a:off x="9927156" y="5797419"/>
              <a:ext cx="666750" cy="388620"/>
            </a:xfrm>
            <a:prstGeom prst="rightArrow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CEE6C0CC-CB7F-7647-BDFD-4815C476790F}"/>
                </a:ext>
              </a:extLst>
            </p:cNvPr>
            <p:cNvSpPr/>
            <p:nvPr/>
          </p:nvSpPr>
          <p:spPr bwMode="auto">
            <a:xfrm rot="10800000">
              <a:off x="7887354" y="5736459"/>
              <a:ext cx="666750" cy="388620"/>
            </a:xfrm>
            <a:prstGeom prst="rightArrow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29133DDE-2590-C759-915C-5CA0CB5BAAB5}"/>
                </a:ext>
              </a:extLst>
            </p:cNvPr>
            <p:cNvSpPr/>
            <p:nvPr/>
          </p:nvSpPr>
          <p:spPr bwMode="auto">
            <a:xfrm rot="16200000">
              <a:off x="8915421" y="4715597"/>
              <a:ext cx="690136" cy="375451"/>
            </a:xfrm>
            <a:prstGeom prst="rightArrow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2C58F0BB-EA95-FF3A-428E-57FBB7FC74FD}"/>
                </a:ext>
              </a:extLst>
            </p:cNvPr>
            <p:cNvSpPr/>
            <p:nvPr/>
          </p:nvSpPr>
          <p:spPr bwMode="auto">
            <a:xfrm rot="5400000">
              <a:off x="8892062" y="6592860"/>
              <a:ext cx="690136" cy="375451"/>
            </a:xfrm>
            <a:prstGeom prst="rightArrow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920112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BE665-424F-2E35-A761-6FE0B798C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C4558-7230-7BEC-BE82-BD18BD9C5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82" y="-116840"/>
            <a:ext cx="11319933" cy="69215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Exercises session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31A107-7678-446E-6D90-4B744CC78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59</a:t>
            </a:fld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58D9B7C-F412-A475-0D8C-84D158F986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7515527"/>
              </p:ext>
            </p:extLst>
          </p:nvPr>
        </p:nvGraphicFramePr>
        <p:xfrm>
          <a:off x="3311091" y="1970935"/>
          <a:ext cx="7055321" cy="39137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07903">
                  <a:extLst>
                    <a:ext uri="{9D8B030D-6E8A-4147-A177-3AD203B41FA5}">
                      <a16:colId xmlns:a16="http://schemas.microsoft.com/office/drawing/2014/main" val="993854682"/>
                    </a:ext>
                  </a:extLst>
                </a:gridCol>
                <a:gridCol w="1007903">
                  <a:extLst>
                    <a:ext uri="{9D8B030D-6E8A-4147-A177-3AD203B41FA5}">
                      <a16:colId xmlns:a16="http://schemas.microsoft.com/office/drawing/2014/main" val="3749574687"/>
                    </a:ext>
                  </a:extLst>
                </a:gridCol>
                <a:gridCol w="1007903">
                  <a:extLst>
                    <a:ext uri="{9D8B030D-6E8A-4147-A177-3AD203B41FA5}">
                      <a16:colId xmlns:a16="http://schemas.microsoft.com/office/drawing/2014/main" val="2641868088"/>
                    </a:ext>
                  </a:extLst>
                </a:gridCol>
                <a:gridCol w="1007903">
                  <a:extLst>
                    <a:ext uri="{9D8B030D-6E8A-4147-A177-3AD203B41FA5}">
                      <a16:colId xmlns:a16="http://schemas.microsoft.com/office/drawing/2014/main" val="3936417196"/>
                    </a:ext>
                  </a:extLst>
                </a:gridCol>
                <a:gridCol w="1007903">
                  <a:extLst>
                    <a:ext uri="{9D8B030D-6E8A-4147-A177-3AD203B41FA5}">
                      <a16:colId xmlns:a16="http://schemas.microsoft.com/office/drawing/2014/main" val="4130309368"/>
                    </a:ext>
                  </a:extLst>
                </a:gridCol>
                <a:gridCol w="1007903">
                  <a:extLst>
                    <a:ext uri="{9D8B030D-6E8A-4147-A177-3AD203B41FA5}">
                      <a16:colId xmlns:a16="http://schemas.microsoft.com/office/drawing/2014/main" val="1069965554"/>
                    </a:ext>
                  </a:extLst>
                </a:gridCol>
                <a:gridCol w="1007903">
                  <a:extLst>
                    <a:ext uri="{9D8B030D-6E8A-4147-A177-3AD203B41FA5}">
                      <a16:colId xmlns:a16="http://schemas.microsoft.com/office/drawing/2014/main" val="3836727238"/>
                    </a:ext>
                  </a:extLst>
                </a:gridCol>
              </a:tblGrid>
              <a:tr h="559108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9294436"/>
                  </a:ext>
                </a:extLst>
              </a:tr>
              <a:tr h="559108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[6][2]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3359943"/>
                  </a:ext>
                </a:extLst>
              </a:tr>
              <a:tr h="559108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956558"/>
                  </a:ext>
                </a:extLst>
              </a:tr>
              <a:tr h="559108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[4][4]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7057803"/>
                  </a:ext>
                </a:extLst>
              </a:tr>
              <a:tr h="559108"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0355549"/>
                  </a:ext>
                </a:extLst>
              </a:tr>
              <a:tr h="559108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[6][2]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3850061"/>
                  </a:ext>
                </a:extLst>
              </a:tr>
              <a:tr h="559108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52116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268F794-1692-D3C5-E7D0-7C52E878902B}"/>
              </a:ext>
            </a:extLst>
          </p:cNvPr>
          <p:cNvSpPr txBox="1"/>
          <p:nvPr/>
        </p:nvSpPr>
        <p:spPr>
          <a:xfrm>
            <a:off x="452387" y="766228"/>
            <a:ext cx="8990603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Test your code in the following mesh maze (7x7):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Don’t forget to test the condition for out of map (successfully exited)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Modify your code to search for the exit autonomously (checking all the directions)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Cells to start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[6][2]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[4][4]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dirty="0"/>
              <a:t>[2][6]</a:t>
            </a:r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  <a:p>
            <a:pPr lvl="1"/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Work in pairs to handout tomorrow a best-solution for automatically scape the maze</a:t>
            </a:r>
          </a:p>
          <a:p>
            <a:pPr marL="800100" lvl="1" indent="-342900">
              <a:buFont typeface="+mj-lt"/>
              <a:buAutoNum type="arabicPeriod"/>
            </a:pP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8943F5-AB6E-F2E0-AC40-3119715921AD}"/>
              </a:ext>
            </a:extLst>
          </p:cNvPr>
          <p:cNvSpPr txBox="1"/>
          <p:nvPr/>
        </p:nvSpPr>
        <p:spPr>
          <a:xfrm>
            <a:off x="10473811" y="3743147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1947849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C9D17-2AFE-7351-7D2C-494A7BEC7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5B68E-3F94-AD53-D198-4BFB94442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 every program an Algorithm?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A02001-1F29-8C1F-9576-409EF7611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86167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9F1DF5-4B4F-FCE2-EEEB-B37972778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 for your attention</a:t>
            </a:r>
          </a:p>
        </p:txBody>
      </p:sp>
      <p:pic>
        <p:nvPicPr>
          <p:cNvPr id="6" name="Picture 5" descr="A qr code on a blue background&#10;&#10;AI-generated content may be incorrect.">
            <a:extLst>
              <a:ext uri="{FF2B5EF4-FFF2-40B4-BE49-F238E27FC236}">
                <a16:creationId xmlns:a16="http://schemas.microsoft.com/office/drawing/2014/main" id="{DB2D85D9-DD79-A330-5D8F-E81193FAF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368" y="1713296"/>
            <a:ext cx="4778943" cy="4778943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B24A636-BA2B-E554-1627-4CB060EB402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Please leave your feedback.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Use the QR code or link: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1621DD9-C858-A51D-7F03-6D8BED78E8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0267" y="408038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SJTU Winter School- Tozadore Feedback – Fill in form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360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2D2BA-72C7-203C-7A4D-2D8058CFF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2E5D9-6469-A930-4034-EDE940D7D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88C77E3-91DA-E3F6-3ECE-B7FDF1E4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82189"/>
            <a:ext cx="11319933" cy="692150"/>
          </a:xfrm>
        </p:spPr>
        <p:txBody>
          <a:bodyPr/>
          <a:lstStyle/>
          <a:p>
            <a:r>
              <a:rPr lang="en-GB" sz="4400" dirty="0">
                <a:solidFill>
                  <a:schemeClr val="tx1"/>
                </a:solidFill>
              </a:rPr>
              <a:t>Coding Sequences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F054DE-4263-0E91-7B7A-A64E7B6920AE}"/>
              </a:ext>
            </a:extLst>
          </p:cNvPr>
          <p:cNvSpPr txBox="1"/>
          <p:nvPr/>
        </p:nvSpPr>
        <p:spPr>
          <a:xfrm>
            <a:off x="99461" y="1707476"/>
            <a:ext cx="11993078" cy="430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Algorithm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finite, well-defined, step-by-step method that contains inputs and outputs and guarantees the solution to a problem when followed strictly. [Sources: CLRS (MIT Press); Britannica]</a:t>
            </a:r>
            <a:endParaRPr lang="en-GB" sz="14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Procedure/Subroutine; Function/Method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callable unit of code. Many languages distinguish procedures (no return value) from functions (return a value); in OO contexts, class-bound functions are methods. [Sources: Wikipedia (Function in programming); Loyola Marymount University notes]</a:t>
            </a:r>
            <a:endParaRPr lang="en-GB" sz="14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Process (Operating System)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an instance of a running program with its own memory and state, managed by the OS (PID, scheduling, lifecycle). [Source: </a:t>
            </a:r>
            <a:r>
              <a:rPr lang="en-US" sz="1400" dirty="0" err="1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Baeldung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Process Lifecycle]</a:t>
            </a:r>
            <a:endParaRPr lang="en-GB" sz="14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Software Process / SDLC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structured methodology for planning, building, testing, deploying, and maintaining software (e.g., waterfall, agile). [Sources: IBM SDLC; Microsoft Power Platform SDLC overview]</a:t>
            </a:r>
            <a:endParaRPr lang="en-GB" sz="14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Pseudocode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language-agnostic, human-readable description of an algorithm using programming-like constructs, intended for design and communication rather than execution. [Sources: Wikipedia — Pseudocode; </a:t>
            </a:r>
            <a:r>
              <a:rPr lang="en-US" sz="1400" dirty="0" err="1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GeeksforGeeks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tutorial]</a:t>
            </a:r>
            <a:endParaRPr lang="en-GB" sz="14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Flowchart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graphical representation of control flow (start/end, process, decision, I/O) using standardized symbols; ISO 5807 defines symbols and conventions. [Sources: ISO 5807; </a:t>
            </a:r>
            <a:r>
              <a:rPr lang="en-US" sz="1400" dirty="0" err="1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Venngage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symbols guide]</a:t>
            </a:r>
            <a:endParaRPr lang="en-GB" sz="14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Heuristic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problem-solving technique that trades optimality or completeness for speed, aiming for “good enough” solutions efficiently (e.g., A* with admissible heuristic). [Sources: Wikipedia — Heuristic (CS); </a:t>
            </a:r>
            <a:r>
              <a:rPr lang="en-US" sz="1400" dirty="0" err="1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Baeldung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Heuristic function]</a:t>
            </a:r>
            <a:endParaRPr lang="en-GB" sz="14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410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88587-A20A-DA2B-7B60-5D5A59725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FB3D08-9FE7-A539-1DD5-19F28D8DE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E8F06E7-6160-4348-29E1-91FF0E39D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82189"/>
            <a:ext cx="11319933" cy="692150"/>
          </a:xfrm>
        </p:spPr>
        <p:txBody>
          <a:bodyPr/>
          <a:lstStyle/>
          <a:p>
            <a:r>
              <a:rPr lang="en-GB" sz="4400" dirty="0">
                <a:solidFill>
                  <a:schemeClr val="tx1"/>
                </a:solidFill>
              </a:rPr>
              <a:t>Coding Sequences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31D195-2F33-A6D5-4731-D560A3985EF3}"/>
              </a:ext>
            </a:extLst>
          </p:cNvPr>
          <p:cNvSpPr txBox="1"/>
          <p:nvPr/>
        </p:nvSpPr>
        <p:spPr>
          <a:xfrm>
            <a:off x="99461" y="1707476"/>
            <a:ext cx="11993078" cy="430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Algorithm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finite, well-defined, step-by-step method that contains inputs and outputs and guarantees the solution to a problem when followed strictly. [Sources: CLRS (MIT Press); Britannica]</a:t>
            </a:r>
            <a:endParaRPr lang="en-GB" sz="14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highlight>
                  <a:srgbClr val="FFFF00"/>
                </a:highlight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Procedure/Subroutine; Function/Method</a:t>
            </a:r>
            <a:r>
              <a:rPr lang="en-US" sz="1400" dirty="0">
                <a:effectLst/>
                <a:highlight>
                  <a:srgbClr val="FFFF00"/>
                </a:highlight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callable unit of code. Many languages distinguish procedures (no return value) from functions (return a value); in OO contexts, class-bound functions are methods. [Sources: Wikipedia (Function in programming); Loyola Marymount University notes]</a:t>
            </a:r>
            <a:endParaRPr lang="en-GB" sz="1400" dirty="0">
              <a:effectLst/>
              <a:highlight>
                <a:srgbClr val="FFFF00"/>
              </a:highlight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Process (Operating System)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an instance of a running program with its own memory and state, managed by the OS (PID, scheduling, lifecycle). [Source: </a:t>
            </a:r>
            <a:r>
              <a:rPr lang="en-US" sz="1400" dirty="0" err="1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Baeldung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Process Lifecycle]</a:t>
            </a:r>
            <a:endParaRPr lang="en-GB" sz="14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Software Process / SDLC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structured methodology for planning, building, testing, deploying, and maintaining software (e.g., waterfall, agile). [Sources: IBM SDLC; Microsoft Power Platform SDLC overview]</a:t>
            </a:r>
            <a:endParaRPr lang="en-GB" sz="14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highlight>
                  <a:srgbClr val="FFFF00"/>
                </a:highlight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Pseudocode</a:t>
            </a:r>
            <a:r>
              <a:rPr lang="en-US" sz="1400" dirty="0">
                <a:effectLst/>
                <a:highlight>
                  <a:srgbClr val="FFFF00"/>
                </a:highlight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language-agnostic, human-readable description of an algorithm using programming-like constructs, intended for design and communication rather than execution. [Sources: Wikipedia — Pseudocode; </a:t>
            </a:r>
            <a:r>
              <a:rPr lang="en-US" sz="1400" dirty="0" err="1">
                <a:effectLst/>
                <a:highlight>
                  <a:srgbClr val="FFFF00"/>
                </a:highlight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GeeksforGeeks</a:t>
            </a:r>
            <a:r>
              <a:rPr lang="en-US" sz="1400" dirty="0">
                <a:effectLst/>
                <a:highlight>
                  <a:srgbClr val="FFFF00"/>
                </a:highlight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tutorial]</a:t>
            </a:r>
            <a:endParaRPr lang="en-GB" sz="1400" dirty="0">
              <a:effectLst/>
              <a:highlight>
                <a:srgbClr val="FFFF00"/>
              </a:highlight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highlight>
                  <a:srgbClr val="FFFF00"/>
                </a:highlight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Flowchart</a:t>
            </a:r>
            <a:r>
              <a:rPr lang="en-US" sz="1400" dirty="0">
                <a:effectLst/>
                <a:highlight>
                  <a:srgbClr val="FFFF00"/>
                </a:highlight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graphical representation of control flow (start/end, process, decision, I/O) using standardized symbols; ISO 5807 defines symbols and conventions. [Sources: ISO 5807; </a:t>
            </a:r>
            <a:r>
              <a:rPr lang="en-US" sz="1400" dirty="0" err="1">
                <a:effectLst/>
                <a:highlight>
                  <a:srgbClr val="FFFF00"/>
                </a:highlight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Venngage</a:t>
            </a:r>
            <a:r>
              <a:rPr lang="en-US" sz="1400" dirty="0">
                <a:effectLst/>
                <a:highlight>
                  <a:srgbClr val="FFFF00"/>
                </a:highlight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symbols guide]</a:t>
            </a:r>
            <a:endParaRPr lang="en-GB" sz="1400" dirty="0">
              <a:effectLst/>
              <a:highlight>
                <a:srgbClr val="FFFF00"/>
              </a:highlight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  <a:buNone/>
            </a:pPr>
            <a:r>
              <a:rPr lang="en-US" sz="1400" b="1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Heuristic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a problem-solving technique that trades optimality or completeness for speed, aiming for “good enough” solutions efficiently (e.g., A* with admissible heuristic). [Sources: Wikipedia — Heuristic (CS); </a:t>
            </a:r>
            <a:r>
              <a:rPr lang="en-US" sz="1400" dirty="0" err="1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Baeldung</a:t>
            </a:r>
            <a:r>
              <a:rPr lang="en-US" sz="1400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— Heuristic function]</a:t>
            </a:r>
            <a:endParaRPr lang="en-GB" sz="1400" dirty="0">
              <a:effectLst/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81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A254D-61B4-EC9C-CAF0-0E2CF5F3F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82" y="-87983"/>
            <a:ext cx="11319933" cy="692150"/>
          </a:xfrm>
        </p:spPr>
        <p:txBody>
          <a:bodyPr/>
          <a:lstStyle/>
          <a:p>
            <a:r>
              <a:rPr lang="en-GB" u="none" dirty="0">
                <a:solidFill>
                  <a:schemeClr val="bg1"/>
                </a:solidFill>
              </a:rPr>
              <a:t>The “bad programmer” paradox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7B669DD-2ABB-98F8-734C-87616AA97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2A80E-E638-9A4D-A4F9-EE2BAFCC536C}" type="slidenum">
              <a:rPr lang="en-GB" smtClean="0"/>
              <a:pPr/>
              <a:t>9</a:t>
            </a:fld>
            <a:endParaRPr lang="en-GB" dirty="0"/>
          </a:p>
        </p:txBody>
      </p:sp>
      <p:pic>
        <p:nvPicPr>
          <p:cNvPr id="9" name="Picture 8" descr="A person and person holding milk bottles&#10;&#10;AI-generated content may be incorrect.">
            <a:extLst>
              <a:ext uri="{FF2B5EF4-FFF2-40B4-BE49-F238E27FC236}">
                <a16:creationId xmlns:a16="http://schemas.microsoft.com/office/drawing/2014/main" id="{EF7A035D-3EA4-155D-7BB4-A544ED4B38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0465"/>
          <a:stretch>
            <a:fillRect/>
          </a:stretch>
        </p:blipFill>
        <p:spPr>
          <a:xfrm>
            <a:off x="0" y="1703989"/>
            <a:ext cx="6272784" cy="3450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26632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4">
        <a:dk1>
          <a:srgbClr val="000000"/>
        </a:dk1>
        <a:lt1>
          <a:srgbClr val="FFFFFF"/>
        </a:lt1>
        <a:dk2>
          <a:srgbClr val="004359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5">
        <a:dk1>
          <a:srgbClr val="000000"/>
        </a:dk1>
        <a:lt1>
          <a:srgbClr val="FFFFFF"/>
        </a:lt1>
        <a:dk2>
          <a:srgbClr val="5A1B31"/>
        </a:dk2>
        <a:lt2>
          <a:srgbClr val="808080"/>
        </a:lt2>
        <a:accent1>
          <a:srgbClr val="8B5F6E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4B6BA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Robotics_Slide_Template" id="{E326BF0B-E77B-3F4F-A273-0A39CE74A171}" vid="{FCDA37E6-BCB2-A04B-879D-53B0F3889AA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F52E4FB849DF4FB671F792FB79FB45" ma:contentTypeVersion="12" ma:contentTypeDescription="Create a new document." ma:contentTypeScope="" ma:versionID="ac9d79bcf114462a93d3b31e158b9792">
  <xsd:schema xmlns:xsd="http://www.w3.org/2001/XMLSchema" xmlns:xs="http://www.w3.org/2001/XMLSchema" xmlns:p="http://schemas.microsoft.com/office/2006/metadata/properties" xmlns:ns3="f8c7e069-e603-4b1f-8b88-d612c8e18f48" targetNamespace="http://schemas.microsoft.com/office/2006/metadata/properties" ma:root="true" ma:fieldsID="6214e100744cd75117b8994555d52452" ns3:_="">
    <xsd:import namespace="f8c7e069-e603-4b1f-8b88-d612c8e18f48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c7e069-e603-4b1f-8b88-d612c8e18f48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8c7e069-e603-4b1f-8b88-d612c8e18f4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481FA9E-5A9D-4149-91B9-41FB2283FF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8c7e069-e603-4b1f-8b88-d612c8e18f4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3EA155-8A78-4FBA-B3F1-C29B1A4E3642}">
  <ds:schemaRefs>
    <ds:schemaRef ds:uri="http://purl.org/dc/elements/1.1/"/>
    <ds:schemaRef ds:uri="http://www.w3.org/XML/1998/namespace"/>
    <ds:schemaRef ds:uri="http://schemas.microsoft.com/office/2006/documentManagement/types"/>
    <ds:schemaRef ds:uri="f8c7e069-e603-4b1f-8b88-d612c8e18f48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09513C3-980F-41B0-ADFF-04A541D3EDA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1faf88fe-a998-4c5b-93c9-210a11d9a5c2}" enabled="0" method="" siteId="{1faf88fe-a998-4c5b-93c9-210a11d9a5c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Custom Design</Template>
  <TotalTime>36947</TotalTime>
  <Words>3001</Words>
  <Application>Microsoft Office PowerPoint</Application>
  <PresentationFormat>Widescreen</PresentationFormat>
  <Paragraphs>626</Paragraphs>
  <Slides>60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70" baseType="lpstr">
      <vt:lpstr>ＭＳ Ｐゴシック</vt:lpstr>
      <vt:lpstr>Arial</vt:lpstr>
      <vt:lpstr>Book Antiqua</vt:lpstr>
      <vt:lpstr>Cambria</vt:lpstr>
      <vt:lpstr>Courier New</vt:lpstr>
      <vt:lpstr>neue-haas-grotesk-display</vt:lpstr>
      <vt:lpstr>Segoe UI</vt:lpstr>
      <vt:lpstr>Symbol</vt:lpstr>
      <vt:lpstr>Times New Roman</vt:lpstr>
      <vt:lpstr>Custom Design</vt:lpstr>
      <vt:lpstr>Lecture 1:  Fundamentals of Programming  </vt:lpstr>
      <vt:lpstr>What is an Algorithm? </vt:lpstr>
      <vt:lpstr>What is an Algorithm? </vt:lpstr>
      <vt:lpstr>What is an Algorithm? </vt:lpstr>
      <vt:lpstr>What is an Algorithm? </vt:lpstr>
      <vt:lpstr>Is every program an Algorithm? </vt:lpstr>
      <vt:lpstr>Coding Sequences</vt:lpstr>
      <vt:lpstr>Coding Sequences</vt:lpstr>
      <vt:lpstr>The “bad programmer” paradox</vt:lpstr>
      <vt:lpstr>The “bad programmer” paradox</vt:lpstr>
      <vt:lpstr>Flowchart</vt:lpstr>
      <vt:lpstr>Flowchart</vt:lpstr>
      <vt:lpstr>Flowchart example</vt:lpstr>
      <vt:lpstr>Flowchart example</vt:lpstr>
      <vt:lpstr>Flowchart: exercise</vt:lpstr>
      <vt:lpstr>Flowchart: exercise</vt:lpstr>
      <vt:lpstr>Pseudocode</vt:lpstr>
      <vt:lpstr>Pseudocode</vt:lpstr>
      <vt:lpstr>Pseudocode</vt:lpstr>
      <vt:lpstr>Pseudocode example</vt:lpstr>
      <vt:lpstr>Pseudocode example</vt:lpstr>
      <vt:lpstr>Scenario</vt:lpstr>
      <vt:lpstr>Scenario</vt:lpstr>
      <vt:lpstr>Scenario</vt:lpstr>
      <vt:lpstr>Pseudocode exercise/example:</vt:lpstr>
      <vt:lpstr>Pseudocode exercise/example:</vt:lpstr>
      <vt:lpstr>Pseudocode exercise:</vt:lpstr>
      <vt:lpstr>Coding tips</vt:lpstr>
      <vt:lpstr>MATLAB</vt:lpstr>
      <vt:lpstr>MATLAB (MATrix LABoratory):</vt:lpstr>
      <vt:lpstr>IDE</vt:lpstr>
      <vt:lpstr>MATLAB Fundamentals:</vt:lpstr>
      <vt:lpstr>Naming Variables:</vt:lpstr>
      <vt:lpstr>Naming Variables:</vt:lpstr>
      <vt:lpstr>Programming, the basics</vt:lpstr>
      <vt:lpstr>if / elseif / else — Branching</vt:lpstr>
      <vt:lpstr>if / elseif / else — Branching</vt:lpstr>
      <vt:lpstr>switch / case / otherwise — Discrete choices</vt:lpstr>
      <vt:lpstr>switch / case / otherwise — Discrete choices</vt:lpstr>
      <vt:lpstr>switch / case / otherwise — Discrete choices</vt:lpstr>
      <vt:lpstr>FOR — Counted loops</vt:lpstr>
      <vt:lpstr>FOR — Counted loops</vt:lpstr>
      <vt:lpstr>WHILE — Condition-driven loops</vt:lpstr>
      <vt:lpstr>WHILE — Condition-driven loops</vt:lpstr>
      <vt:lpstr>BREAK / Continue — Early exit &amp; skip </vt:lpstr>
      <vt:lpstr>BREAK / Continue — Early exit &amp; skip </vt:lpstr>
      <vt:lpstr>BREAK / Continue — Early exit &amp; skip </vt:lpstr>
      <vt:lpstr>Functions — Encapsulation &amp; reuse</vt:lpstr>
      <vt:lpstr>Functions — Encapsulation &amp; reuse</vt:lpstr>
      <vt:lpstr>Functions — Exercise</vt:lpstr>
      <vt:lpstr>Basic Structure / Blocks</vt:lpstr>
      <vt:lpstr>Advanced thinking</vt:lpstr>
      <vt:lpstr>Exercise sessions</vt:lpstr>
      <vt:lpstr>Scenario</vt:lpstr>
      <vt:lpstr>Scenario</vt:lpstr>
      <vt:lpstr>Exercise</vt:lpstr>
      <vt:lpstr>Exercises session 1</vt:lpstr>
      <vt:lpstr>Exercises session 2</vt:lpstr>
      <vt:lpstr>Exercises session 3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COMP0206 Mathematics 2</dc:title>
  <dc:subject/>
  <dc:creator>Yan, Yunda</dc:creator>
  <cp:keywords/>
  <dc:description/>
  <cp:lastModifiedBy>Tozadore, Daniel</cp:lastModifiedBy>
  <cp:revision>6</cp:revision>
  <cp:lastPrinted>2018-10-17T13:41:40Z</cp:lastPrinted>
  <dcterms:created xsi:type="dcterms:W3CDTF">2023-11-02T12:08:27Z</dcterms:created>
  <dcterms:modified xsi:type="dcterms:W3CDTF">2026-01-12T11:40:50Z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0x010100B5F52E4FB849DF4FB671F792FB79FB45</vt:lpwstr>
  </property>
</Properties>
</file>